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648" r:id="rId2"/>
  </p:sldMasterIdLst>
  <p:notesMasterIdLst>
    <p:notesMasterId r:id="rId10"/>
  </p:notesMasterIdLst>
  <p:sldIdLst>
    <p:sldId id="257" r:id="rId3"/>
    <p:sldId id="259" r:id="rId4"/>
    <p:sldId id="260" r:id="rId5"/>
    <p:sldId id="261" r:id="rId6"/>
    <p:sldId id="263" r:id="rId7"/>
    <p:sldId id="267"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9" d="100"/>
          <a:sy n="119" d="100"/>
        </p:scale>
        <p:origin x="132" y="198"/>
      </p:cViewPr>
      <p:guideLst>
        <p:guide orient="horz" pos="4032"/>
        <p:guide pos="3840"/>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1B99B2-CB7A-46FF-8E60-9C4D3E23B9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ABDAC54-598C-4F43-BFED-45094FEE2786}">
      <dgm:prSet/>
      <dgm:spPr>
        <a:solidFill>
          <a:schemeClr val="tx1">
            <a:lumMod val="65000"/>
            <a:lumOff val="35000"/>
          </a:schemeClr>
        </a:solidFill>
      </dgm:spPr>
      <dgm:t>
        <a:bodyPr/>
        <a:lstStyle/>
        <a:p>
          <a:r>
            <a:rPr lang="en-US"/>
            <a:t>Features:</a:t>
          </a:r>
        </a:p>
      </dgm:t>
    </dgm:pt>
    <dgm:pt modelId="{B4991C6D-0286-4218-8596-D6A51D88A8EE}" type="parTrans" cxnId="{EA70E1AC-E2F3-4163-86E5-431A999A1171}">
      <dgm:prSet/>
      <dgm:spPr/>
      <dgm:t>
        <a:bodyPr/>
        <a:lstStyle/>
        <a:p>
          <a:endParaRPr lang="en-US"/>
        </a:p>
      </dgm:t>
    </dgm:pt>
    <dgm:pt modelId="{136620CF-2AB9-4ED3-887A-14DC313EDFB4}" type="sibTrans" cxnId="{EA70E1AC-E2F3-4163-86E5-431A999A1171}">
      <dgm:prSet/>
      <dgm:spPr/>
      <dgm:t>
        <a:bodyPr/>
        <a:lstStyle/>
        <a:p>
          <a:endParaRPr lang="en-US"/>
        </a:p>
      </dgm:t>
    </dgm:pt>
    <dgm:pt modelId="{AD83E5F8-B6EE-4E20-B263-4FAB896906CE}">
      <dgm:prSet/>
      <dgm:spPr>
        <a:solidFill>
          <a:schemeClr val="tx1">
            <a:lumMod val="65000"/>
            <a:lumOff val="35000"/>
          </a:schemeClr>
        </a:solidFill>
      </dgm:spPr>
      <dgm:t>
        <a:bodyPr/>
        <a:lstStyle/>
        <a:p>
          <a:r>
            <a:rPr lang="en-US" dirty="0"/>
            <a:t>Options:</a:t>
          </a:r>
        </a:p>
      </dgm:t>
    </dgm:pt>
    <dgm:pt modelId="{95AED6F2-1567-4556-9101-1C74167FFC17}" type="parTrans" cxnId="{AC7F9DCD-3139-4AC6-9DDE-0F12CD21F15D}">
      <dgm:prSet/>
      <dgm:spPr/>
      <dgm:t>
        <a:bodyPr/>
        <a:lstStyle/>
        <a:p>
          <a:endParaRPr lang="en-US"/>
        </a:p>
      </dgm:t>
    </dgm:pt>
    <dgm:pt modelId="{886007C5-8CE6-40F2-847F-DCB6FDF99603}" type="sibTrans" cxnId="{AC7F9DCD-3139-4AC6-9DDE-0F12CD21F15D}">
      <dgm:prSet/>
      <dgm:spPr/>
      <dgm:t>
        <a:bodyPr/>
        <a:lstStyle/>
        <a:p>
          <a:endParaRPr lang="en-US"/>
        </a:p>
      </dgm:t>
    </dgm:pt>
    <dgm:pt modelId="{D11F0285-9BE8-4EE8-98F9-7BB661B0C8FC}">
      <dgm:prSet/>
      <dgm:spPr>
        <a:ln>
          <a:solidFill>
            <a:schemeClr val="tx1">
              <a:lumMod val="65000"/>
              <a:lumOff val="35000"/>
            </a:schemeClr>
          </a:solidFill>
        </a:ln>
      </dgm:spPr>
      <dgm:t>
        <a:bodyPr/>
        <a:lstStyle/>
        <a:p>
          <a:r>
            <a:rPr lang="en-US" dirty="0"/>
            <a:t>900W Inverter</a:t>
          </a:r>
        </a:p>
      </dgm:t>
    </dgm:pt>
    <dgm:pt modelId="{2216342A-D248-4297-B6ED-9DE4368BE34C}" type="parTrans" cxnId="{10B70910-6F5A-4E87-9042-FC01B78023EA}">
      <dgm:prSet/>
      <dgm:spPr/>
      <dgm:t>
        <a:bodyPr/>
        <a:lstStyle/>
        <a:p>
          <a:endParaRPr lang="en-US"/>
        </a:p>
      </dgm:t>
    </dgm:pt>
    <dgm:pt modelId="{885910FA-BA53-4ACC-86DB-E15E9FE3760E}" type="sibTrans" cxnId="{10B70910-6F5A-4E87-9042-FC01B78023EA}">
      <dgm:prSet/>
      <dgm:spPr/>
      <dgm:t>
        <a:bodyPr/>
        <a:lstStyle/>
        <a:p>
          <a:endParaRPr lang="en-US"/>
        </a:p>
      </dgm:t>
    </dgm:pt>
    <dgm:pt modelId="{2ED096FF-C63E-4E09-9662-21C00D43513C}">
      <dgm:prSet/>
      <dgm:spPr>
        <a:ln>
          <a:solidFill>
            <a:schemeClr val="tx1">
              <a:lumMod val="65000"/>
              <a:lumOff val="35000"/>
            </a:schemeClr>
          </a:solidFill>
        </a:ln>
      </dgm:spPr>
      <dgm:t>
        <a:bodyPr/>
        <a:lstStyle/>
        <a:p>
          <a:r>
            <a:rPr lang="en-US" dirty="0"/>
            <a:t>Proactive Platform Safety System® (PPSS) senses overhead obstructions</a:t>
          </a:r>
        </a:p>
      </dgm:t>
    </dgm:pt>
    <dgm:pt modelId="{323F9074-AE9C-4DF9-B3A0-8FC74079E021}" type="parTrans" cxnId="{EC9E989A-95D2-4B76-B52B-7E9751464B9B}">
      <dgm:prSet/>
      <dgm:spPr/>
      <dgm:t>
        <a:bodyPr/>
        <a:lstStyle/>
        <a:p>
          <a:endParaRPr lang="en-US"/>
        </a:p>
      </dgm:t>
    </dgm:pt>
    <dgm:pt modelId="{87A77CD7-43E5-4CB3-B210-37046FFC39CA}" type="sibTrans" cxnId="{EC9E989A-95D2-4B76-B52B-7E9751464B9B}">
      <dgm:prSet/>
      <dgm:spPr/>
      <dgm:t>
        <a:bodyPr/>
        <a:lstStyle/>
        <a:p>
          <a:endParaRPr lang="en-US"/>
        </a:p>
      </dgm:t>
    </dgm:pt>
    <dgm:pt modelId="{084DA443-2E9A-4F5D-83D1-23E9728072A1}">
      <dgm:prSet/>
      <dgm:spPr>
        <a:ln>
          <a:solidFill>
            <a:schemeClr val="tx1">
              <a:lumMod val="65000"/>
              <a:lumOff val="35000"/>
            </a:schemeClr>
          </a:solidFill>
        </a:ln>
      </dgm:spPr>
      <dgm:t>
        <a:bodyPr/>
        <a:lstStyle/>
        <a:p>
          <a:r>
            <a:rPr lang="en-US" dirty="0"/>
            <a:t>36” rollout deck extension</a:t>
          </a:r>
        </a:p>
      </dgm:t>
    </dgm:pt>
    <dgm:pt modelId="{BCA89A30-AFE9-43C2-9C1E-D16D45AD90AB}" type="parTrans" cxnId="{629A7C5C-1ED7-47E2-B363-CD2901D3E83C}">
      <dgm:prSet/>
      <dgm:spPr/>
      <dgm:t>
        <a:bodyPr/>
        <a:lstStyle/>
        <a:p>
          <a:endParaRPr lang="en-US"/>
        </a:p>
      </dgm:t>
    </dgm:pt>
    <dgm:pt modelId="{D4EC1310-F2A3-4600-AE12-05D26610B40F}" type="sibTrans" cxnId="{629A7C5C-1ED7-47E2-B363-CD2901D3E83C}">
      <dgm:prSet/>
      <dgm:spPr/>
      <dgm:t>
        <a:bodyPr/>
        <a:lstStyle/>
        <a:p>
          <a:endParaRPr lang="en-US"/>
        </a:p>
      </dgm:t>
    </dgm:pt>
    <dgm:pt modelId="{F699ABEA-0619-4306-9E2C-4F8A7827724F}">
      <dgm:prSet/>
      <dgm:spPr>
        <a:ln>
          <a:solidFill>
            <a:schemeClr val="tx1">
              <a:lumMod val="65000"/>
              <a:lumOff val="35000"/>
            </a:schemeClr>
          </a:solidFill>
        </a:ln>
      </dgm:spPr>
      <dgm:t>
        <a:bodyPr/>
        <a:lstStyle/>
        <a:p>
          <a:r>
            <a:rPr lang="en-US" dirty="0"/>
            <a:t>Charger and power to platform connect to single outlet on chassis</a:t>
          </a:r>
        </a:p>
      </dgm:t>
    </dgm:pt>
    <dgm:pt modelId="{5FF55BE7-3622-48DD-8598-B08B02810A53}" type="parTrans" cxnId="{B950455E-A2CB-4C0B-86ED-6CA0401F5F7D}">
      <dgm:prSet/>
      <dgm:spPr/>
      <dgm:t>
        <a:bodyPr/>
        <a:lstStyle/>
        <a:p>
          <a:endParaRPr lang="en-US"/>
        </a:p>
      </dgm:t>
    </dgm:pt>
    <dgm:pt modelId="{9108DC7B-8527-48A4-9AB1-EF2C3C396449}" type="sibTrans" cxnId="{B950455E-A2CB-4C0B-86ED-6CA0401F5F7D}">
      <dgm:prSet/>
      <dgm:spPr/>
      <dgm:t>
        <a:bodyPr/>
        <a:lstStyle/>
        <a:p>
          <a:endParaRPr lang="en-US"/>
        </a:p>
      </dgm:t>
    </dgm:pt>
    <dgm:pt modelId="{B4A50409-5BC7-48B8-A7E6-97C16B839D92}">
      <dgm:prSet/>
      <dgm:spPr>
        <a:ln>
          <a:solidFill>
            <a:schemeClr val="tx1">
              <a:lumMod val="65000"/>
              <a:lumOff val="35000"/>
            </a:schemeClr>
          </a:solidFill>
        </a:ln>
      </dgm:spPr>
      <dgm:t>
        <a:bodyPr/>
        <a:lstStyle/>
        <a:p>
          <a:r>
            <a:rPr lang="en-US" dirty="0"/>
            <a:t>Leak Containment System® (LCS)</a:t>
          </a:r>
        </a:p>
      </dgm:t>
    </dgm:pt>
    <dgm:pt modelId="{9F74EDE8-75E9-4D5A-A328-C5F793432332}" type="parTrans" cxnId="{703B3107-D7F5-4CFA-80F8-E081F24ACC2B}">
      <dgm:prSet/>
      <dgm:spPr/>
      <dgm:t>
        <a:bodyPr/>
        <a:lstStyle/>
        <a:p>
          <a:endParaRPr lang="en-US"/>
        </a:p>
      </dgm:t>
    </dgm:pt>
    <dgm:pt modelId="{1F70BE70-98DA-4B42-8F60-2D41C23E0099}" type="sibTrans" cxnId="{703B3107-D7F5-4CFA-80F8-E081F24ACC2B}">
      <dgm:prSet/>
      <dgm:spPr/>
      <dgm:t>
        <a:bodyPr/>
        <a:lstStyle/>
        <a:p>
          <a:endParaRPr lang="en-US"/>
        </a:p>
      </dgm:t>
    </dgm:pt>
    <dgm:pt modelId="{43650C0F-CEE6-4086-AAF6-2525F2D34F2F}">
      <dgm:prSet/>
      <dgm:spPr>
        <a:ln>
          <a:solidFill>
            <a:schemeClr val="tx1">
              <a:lumMod val="65000"/>
              <a:lumOff val="35000"/>
            </a:schemeClr>
          </a:solidFill>
        </a:ln>
      </dgm:spPr>
      <dgm:t>
        <a:bodyPr/>
        <a:lstStyle/>
        <a:p>
          <a:r>
            <a:rPr lang="en-US" dirty="0"/>
            <a:t>Tool Tray</a:t>
          </a:r>
        </a:p>
      </dgm:t>
    </dgm:pt>
    <dgm:pt modelId="{709AA663-BDDD-48F8-AAE4-A0E0E4209240}" type="parTrans" cxnId="{28A94BD3-1E8C-4C06-AC09-0D16335EF784}">
      <dgm:prSet/>
      <dgm:spPr/>
      <dgm:t>
        <a:bodyPr/>
        <a:lstStyle/>
        <a:p>
          <a:endParaRPr lang="en-US"/>
        </a:p>
      </dgm:t>
    </dgm:pt>
    <dgm:pt modelId="{D261AC2E-658C-42B5-AE43-BCEACC516D66}" type="sibTrans" cxnId="{28A94BD3-1E8C-4C06-AC09-0D16335EF784}">
      <dgm:prSet/>
      <dgm:spPr/>
      <dgm:t>
        <a:bodyPr/>
        <a:lstStyle/>
        <a:p>
          <a:endParaRPr lang="en-US"/>
        </a:p>
      </dgm:t>
    </dgm:pt>
    <dgm:pt modelId="{829E37DD-83C2-4DE2-B25C-62642300BD27}">
      <dgm:prSet/>
      <dgm:spPr>
        <a:ln>
          <a:solidFill>
            <a:schemeClr val="tx1">
              <a:lumMod val="65000"/>
              <a:lumOff val="35000"/>
            </a:schemeClr>
          </a:solidFill>
        </a:ln>
      </dgm:spPr>
      <dgm:t>
        <a:bodyPr/>
        <a:lstStyle/>
        <a:p>
          <a:r>
            <a:rPr lang="en-US" dirty="0"/>
            <a:t>Direct electric drive for longer duty cycle</a:t>
          </a:r>
        </a:p>
      </dgm:t>
    </dgm:pt>
    <dgm:pt modelId="{7689732F-57CD-4E7D-B0EF-3AF9DE577C22}" type="parTrans" cxnId="{CE3D8845-73FD-440E-BEAB-72051B5B56B6}">
      <dgm:prSet/>
      <dgm:spPr/>
      <dgm:t>
        <a:bodyPr/>
        <a:lstStyle/>
        <a:p>
          <a:endParaRPr lang="en-US"/>
        </a:p>
      </dgm:t>
    </dgm:pt>
    <dgm:pt modelId="{2EAA7EEC-5EF0-45D0-B270-9DC459EF0402}" type="sibTrans" cxnId="{CE3D8845-73FD-440E-BEAB-72051B5B56B6}">
      <dgm:prSet/>
      <dgm:spPr/>
      <dgm:t>
        <a:bodyPr/>
        <a:lstStyle/>
        <a:p>
          <a:endParaRPr lang="en-US"/>
        </a:p>
      </dgm:t>
    </dgm:pt>
    <dgm:pt modelId="{C79E391B-115C-41BB-A074-4CBB97109F07}">
      <dgm:prSet/>
      <dgm:spPr>
        <a:ln>
          <a:solidFill>
            <a:schemeClr val="tx1">
              <a:lumMod val="65000"/>
              <a:lumOff val="35000"/>
            </a:schemeClr>
          </a:solidFill>
        </a:ln>
      </dgm:spPr>
      <dgm:t>
        <a:bodyPr/>
        <a:lstStyle/>
        <a:p>
          <a:r>
            <a:rPr lang="en-US" dirty="0"/>
            <a:t>Sheet Material Tray</a:t>
          </a:r>
        </a:p>
      </dgm:t>
    </dgm:pt>
    <dgm:pt modelId="{869E1D22-3450-4556-BF9E-D90E25015FF6}" type="parTrans" cxnId="{C24FA694-D297-4653-93EB-BC8FF91E5C58}">
      <dgm:prSet/>
      <dgm:spPr/>
      <dgm:t>
        <a:bodyPr/>
        <a:lstStyle/>
        <a:p>
          <a:endParaRPr lang="en-US"/>
        </a:p>
      </dgm:t>
    </dgm:pt>
    <dgm:pt modelId="{BD8DACAD-C227-4995-84A9-BB1C025F0BFE}" type="sibTrans" cxnId="{C24FA694-D297-4653-93EB-BC8FF91E5C58}">
      <dgm:prSet/>
      <dgm:spPr/>
      <dgm:t>
        <a:bodyPr/>
        <a:lstStyle/>
        <a:p>
          <a:endParaRPr lang="en-US"/>
        </a:p>
      </dgm:t>
    </dgm:pt>
    <dgm:pt modelId="{715F1BCC-82F8-4F57-9ED4-633CBD1406A6}" type="pres">
      <dgm:prSet presAssocID="{F91B99B2-CB7A-46FF-8E60-9C4D3E23B905}" presName="linear" presStyleCnt="0">
        <dgm:presLayoutVars>
          <dgm:dir/>
          <dgm:animLvl val="lvl"/>
          <dgm:resizeHandles val="exact"/>
        </dgm:presLayoutVars>
      </dgm:prSet>
      <dgm:spPr/>
    </dgm:pt>
    <dgm:pt modelId="{DD387486-7542-4FA4-9054-ED4D9A0E7B8E}" type="pres">
      <dgm:prSet presAssocID="{1ABDAC54-598C-4F43-BFED-45094FEE2786}" presName="parentLin" presStyleCnt="0"/>
      <dgm:spPr/>
    </dgm:pt>
    <dgm:pt modelId="{8755A8F9-B80F-4F1B-976A-C08422B8359B}" type="pres">
      <dgm:prSet presAssocID="{1ABDAC54-598C-4F43-BFED-45094FEE2786}" presName="parentLeftMargin" presStyleLbl="node1" presStyleIdx="0" presStyleCnt="2"/>
      <dgm:spPr/>
    </dgm:pt>
    <dgm:pt modelId="{BDFD3421-5D8F-47B8-9F5C-40712787B415}" type="pres">
      <dgm:prSet presAssocID="{1ABDAC54-598C-4F43-BFED-45094FEE2786}" presName="parentText" presStyleLbl="node1" presStyleIdx="0" presStyleCnt="2">
        <dgm:presLayoutVars>
          <dgm:chMax val="0"/>
          <dgm:bulletEnabled val="1"/>
        </dgm:presLayoutVars>
      </dgm:prSet>
      <dgm:spPr/>
    </dgm:pt>
    <dgm:pt modelId="{9816B4AD-436C-4367-8184-2E754DCF7ED3}" type="pres">
      <dgm:prSet presAssocID="{1ABDAC54-598C-4F43-BFED-45094FEE2786}" presName="negativeSpace" presStyleCnt="0"/>
      <dgm:spPr/>
    </dgm:pt>
    <dgm:pt modelId="{D374A296-D80B-41BC-8DBC-57EFA537F069}" type="pres">
      <dgm:prSet presAssocID="{1ABDAC54-598C-4F43-BFED-45094FEE2786}" presName="childText" presStyleLbl="conFgAcc1" presStyleIdx="0" presStyleCnt="2">
        <dgm:presLayoutVars>
          <dgm:bulletEnabled val="1"/>
        </dgm:presLayoutVars>
      </dgm:prSet>
      <dgm:spPr/>
    </dgm:pt>
    <dgm:pt modelId="{562552F5-06E8-4FC1-8751-2E1D1BA58080}" type="pres">
      <dgm:prSet presAssocID="{136620CF-2AB9-4ED3-887A-14DC313EDFB4}" presName="spaceBetweenRectangles" presStyleCnt="0"/>
      <dgm:spPr/>
    </dgm:pt>
    <dgm:pt modelId="{5AEC5072-0FE4-4A6A-B9DE-A003EB20A458}" type="pres">
      <dgm:prSet presAssocID="{AD83E5F8-B6EE-4E20-B263-4FAB896906CE}" presName="parentLin" presStyleCnt="0"/>
      <dgm:spPr/>
    </dgm:pt>
    <dgm:pt modelId="{76892B2C-6D53-4346-83E6-E6E6C85C3815}" type="pres">
      <dgm:prSet presAssocID="{AD83E5F8-B6EE-4E20-B263-4FAB896906CE}" presName="parentLeftMargin" presStyleLbl="node1" presStyleIdx="0" presStyleCnt="2"/>
      <dgm:spPr/>
    </dgm:pt>
    <dgm:pt modelId="{CBECCCC4-1523-41FE-B069-4A512542FDA6}" type="pres">
      <dgm:prSet presAssocID="{AD83E5F8-B6EE-4E20-B263-4FAB896906CE}" presName="parentText" presStyleLbl="node1" presStyleIdx="1" presStyleCnt="2">
        <dgm:presLayoutVars>
          <dgm:chMax val="0"/>
          <dgm:bulletEnabled val="1"/>
        </dgm:presLayoutVars>
      </dgm:prSet>
      <dgm:spPr/>
    </dgm:pt>
    <dgm:pt modelId="{D8E44671-C634-4BDB-A1ED-BEF306C23257}" type="pres">
      <dgm:prSet presAssocID="{AD83E5F8-B6EE-4E20-B263-4FAB896906CE}" presName="negativeSpace" presStyleCnt="0"/>
      <dgm:spPr/>
    </dgm:pt>
    <dgm:pt modelId="{A67D21E4-2122-4E0A-922B-00A394A8558C}" type="pres">
      <dgm:prSet presAssocID="{AD83E5F8-B6EE-4E20-B263-4FAB896906CE}" presName="childText" presStyleLbl="conFgAcc1" presStyleIdx="1" presStyleCnt="2">
        <dgm:presLayoutVars>
          <dgm:bulletEnabled val="1"/>
        </dgm:presLayoutVars>
      </dgm:prSet>
      <dgm:spPr/>
    </dgm:pt>
  </dgm:ptLst>
  <dgm:cxnLst>
    <dgm:cxn modelId="{703B3107-D7F5-4CFA-80F8-E081F24ACC2B}" srcId="{AD83E5F8-B6EE-4E20-B263-4FAB896906CE}" destId="{B4A50409-5BC7-48B8-A7E6-97C16B839D92}" srcOrd="3" destOrd="0" parTransId="{9F74EDE8-75E9-4D5A-A328-C5F793432332}" sibTransId="{1F70BE70-98DA-4B42-8F60-2D41C23E0099}"/>
    <dgm:cxn modelId="{EA0C600D-ADEA-48B7-AD2A-7209242B709D}" type="presOf" srcId="{D11F0285-9BE8-4EE8-98F9-7BB661B0C8FC}" destId="{A67D21E4-2122-4E0A-922B-00A394A8558C}" srcOrd="0" destOrd="0" presId="urn:microsoft.com/office/officeart/2005/8/layout/list1"/>
    <dgm:cxn modelId="{10B70910-6F5A-4E87-9042-FC01B78023EA}" srcId="{AD83E5F8-B6EE-4E20-B263-4FAB896906CE}" destId="{D11F0285-9BE8-4EE8-98F9-7BB661B0C8FC}" srcOrd="0" destOrd="0" parTransId="{2216342A-D248-4297-B6ED-9DE4368BE34C}" sibTransId="{885910FA-BA53-4ACC-86DB-E15E9FE3760E}"/>
    <dgm:cxn modelId="{775DE913-7A61-40D2-8249-F1AFD9083D7A}" type="presOf" srcId="{1ABDAC54-598C-4F43-BFED-45094FEE2786}" destId="{8755A8F9-B80F-4F1B-976A-C08422B8359B}" srcOrd="0" destOrd="0" presId="urn:microsoft.com/office/officeart/2005/8/layout/list1"/>
    <dgm:cxn modelId="{ED59AE18-5558-42E5-B3CF-789DA5927883}" type="presOf" srcId="{F699ABEA-0619-4306-9E2C-4F8A7827724F}" destId="{D374A296-D80B-41BC-8DBC-57EFA537F069}" srcOrd="0" destOrd="3" presId="urn:microsoft.com/office/officeart/2005/8/layout/list1"/>
    <dgm:cxn modelId="{AE73D11E-ED29-4AE4-BDD9-B5DE66792DE8}" type="presOf" srcId="{2ED096FF-C63E-4E09-9662-21C00D43513C}" destId="{A67D21E4-2122-4E0A-922B-00A394A8558C}" srcOrd="0" destOrd="2" presId="urn:microsoft.com/office/officeart/2005/8/layout/list1"/>
    <dgm:cxn modelId="{A1BFC435-AA7A-48ED-9CCB-8B6615FCE175}" type="presOf" srcId="{F91B99B2-CB7A-46FF-8E60-9C4D3E23B905}" destId="{715F1BCC-82F8-4F57-9ED4-633CBD1406A6}" srcOrd="0" destOrd="0" presId="urn:microsoft.com/office/officeart/2005/8/layout/list1"/>
    <dgm:cxn modelId="{1DDCFC3D-7902-4155-A1E7-DAB3AD86F4BE}" type="presOf" srcId="{AD83E5F8-B6EE-4E20-B263-4FAB896906CE}" destId="{76892B2C-6D53-4346-83E6-E6E6C85C3815}" srcOrd="0" destOrd="0" presId="urn:microsoft.com/office/officeart/2005/8/layout/list1"/>
    <dgm:cxn modelId="{629A7C5C-1ED7-47E2-B363-CD2901D3E83C}" srcId="{1ABDAC54-598C-4F43-BFED-45094FEE2786}" destId="{084DA443-2E9A-4F5D-83D1-23E9728072A1}" srcOrd="2" destOrd="0" parTransId="{BCA89A30-AFE9-43C2-9C1E-D16D45AD90AB}" sibTransId="{D4EC1310-F2A3-4600-AE12-05D26610B40F}"/>
    <dgm:cxn modelId="{B950455E-A2CB-4C0B-86ED-6CA0401F5F7D}" srcId="{1ABDAC54-598C-4F43-BFED-45094FEE2786}" destId="{F699ABEA-0619-4306-9E2C-4F8A7827724F}" srcOrd="3" destOrd="0" parTransId="{5FF55BE7-3622-48DD-8598-B08B02810A53}" sibTransId="{9108DC7B-8527-48A4-9AB1-EF2C3C396449}"/>
    <dgm:cxn modelId="{CE3D8845-73FD-440E-BEAB-72051B5B56B6}" srcId="{1ABDAC54-598C-4F43-BFED-45094FEE2786}" destId="{829E37DD-83C2-4DE2-B25C-62642300BD27}" srcOrd="0" destOrd="0" parTransId="{7689732F-57CD-4E7D-B0EF-3AF9DE577C22}" sibTransId="{2EAA7EEC-5EF0-45D0-B270-9DC459EF0402}"/>
    <dgm:cxn modelId="{7BAEF06F-45B5-4455-AA56-D4079753A468}" type="presOf" srcId="{AD83E5F8-B6EE-4E20-B263-4FAB896906CE}" destId="{CBECCCC4-1523-41FE-B069-4A512542FDA6}" srcOrd="1" destOrd="0" presId="urn:microsoft.com/office/officeart/2005/8/layout/list1"/>
    <dgm:cxn modelId="{2CF39283-FFC9-49C0-A3F0-A2E374E274F9}" type="presOf" srcId="{084DA443-2E9A-4F5D-83D1-23E9728072A1}" destId="{D374A296-D80B-41BC-8DBC-57EFA537F069}" srcOrd="0" destOrd="2" presId="urn:microsoft.com/office/officeart/2005/8/layout/list1"/>
    <dgm:cxn modelId="{E3150C8A-6109-420B-815D-F8656051BCA8}" type="presOf" srcId="{1ABDAC54-598C-4F43-BFED-45094FEE2786}" destId="{BDFD3421-5D8F-47B8-9F5C-40712787B415}" srcOrd="1" destOrd="0" presId="urn:microsoft.com/office/officeart/2005/8/layout/list1"/>
    <dgm:cxn modelId="{4C4ACF93-3E43-4047-992F-F6E06B2C1766}" type="presOf" srcId="{43650C0F-CEE6-4086-AAF6-2525F2D34F2F}" destId="{A67D21E4-2122-4E0A-922B-00A394A8558C}" srcOrd="0" destOrd="1" presId="urn:microsoft.com/office/officeart/2005/8/layout/list1"/>
    <dgm:cxn modelId="{C24FA694-D297-4653-93EB-BC8FF91E5C58}" srcId="{1ABDAC54-598C-4F43-BFED-45094FEE2786}" destId="{C79E391B-115C-41BB-A074-4CBB97109F07}" srcOrd="1" destOrd="0" parTransId="{869E1D22-3450-4556-BF9E-D90E25015FF6}" sibTransId="{BD8DACAD-C227-4995-84A9-BB1C025F0BFE}"/>
    <dgm:cxn modelId="{03967595-D73E-4766-A07D-62A8661B1792}" type="presOf" srcId="{C79E391B-115C-41BB-A074-4CBB97109F07}" destId="{D374A296-D80B-41BC-8DBC-57EFA537F069}" srcOrd="0" destOrd="1" presId="urn:microsoft.com/office/officeart/2005/8/layout/list1"/>
    <dgm:cxn modelId="{EC9E989A-95D2-4B76-B52B-7E9751464B9B}" srcId="{AD83E5F8-B6EE-4E20-B263-4FAB896906CE}" destId="{2ED096FF-C63E-4E09-9662-21C00D43513C}" srcOrd="2" destOrd="0" parTransId="{323F9074-AE9C-4DF9-B3A0-8FC74079E021}" sibTransId="{87A77CD7-43E5-4CB3-B210-37046FFC39CA}"/>
    <dgm:cxn modelId="{EA70E1AC-E2F3-4163-86E5-431A999A1171}" srcId="{F91B99B2-CB7A-46FF-8E60-9C4D3E23B905}" destId="{1ABDAC54-598C-4F43-BFED-45094FEE2786}" srcOrd="0" destOrd="0" parTransId="{B4991C6D-0286-4218-8596-D6A51D88A8EE}" sibTransId="{136620CF-2AB9-4ED3-887A-14DC313EDFB4}"/>
    <dgm:cxn modelId="{C4592FBB-4270-4FA2-96F1-C955374B930F}" type="presOf" srcId="{B4A50409-5BC7-48B8-A7E6-97C16B839D92}" destId="{A67D21E4-2122-4E0A-922B-00A394A8558C}" srcOrd="0" destOrd="3" presId="urn:microsoft.com/office/officeart/2005/8/layout/list1"/>
    <dgm:cxn modelId="{4F47DEBF-4C75-4E67-BA58-4BDD963A97D1}" type="presOf" srcId="{829E37DD-83C2-4DE2-B25C-62642300BD27}" destId="{D374A296-D80B-41BC-8DBC-57EFA537F069}" srcOrd="0" destOrd="0" presId="urn:microsoft.com/office/officeart/2005/8/layout/list1"/>
    <dgm:cxn modelId="{AC7F9DCD-3139-4AC6-9DDE-0F12CD21F15D}" srcId="{F91B99B2-CB7A-46FF-8E60-9C4D3E23B905}" destId="{AD83E5F8-B6EE-4E20-B263-4FAB896906CE}" srcOrd="1" destOrd="0" parTransId="{95AED6F2-1567-4556-9101-1C74167FFC17}" sibTransId="{886007C5-8CE6-40F2-847F-DCB6FDF99603}"/>
    <dgm:cxn modelId="{28A94BD3-1E8C-4C06-AC09-0D16335EF784}" srcId="{AD83E5F8-B6EE-4E20-B263-4FAB896906CE}" destId="{43650C0F-CEE6-4086-AAF6-2525F2D34F2F}" srcOrd="1" destOrd="0" parTransId="{709AA663-BDDD-48F8-AAE4-A0E0E4209240}" sibTransId="{D261AC2E-658C-42B5-AE43-BCEACC516D66}"/>
    <dgm:cxn modelId="{8F51202F-C336-45B3-959E-8558E2E74F7F}" type="presParOf" srcId="{715F1BCC-82F8-4F57-9ED4-633CBD1406A6}" destId="{DD387486-7542-4FA4-9054-ED4D9A0E7B8E}" srcOrd="0" destOrd="0" presId="urn:microsoft.com/office/officeart/2005/8/layout/list1"/>
    <dgm:cxn modelId="{9E0D874A-316A-4E29-9648-438FCBB80784}" type="presParOf" srcId="{DD387486-7542-4FA4-9054-ED4D9A0E7B8E}" destId="{8755A8F9-B80F-4F1B-976A-C08422B8359B}" srcOrd="0" destOrd="0" presId="urn:microsoft.com/office/officeart/2005/8/layout/list1"/>
    <dgm:cxn modelId="{C4EF13F5-9A22-40EA-8681-BB698D6E76DC}" type="presParOf" srcId="{DD387486-7542-4FA4-9054-ED4D9A0E7B8E}" destId="{BDFD3421-5D8F-47B8-9F5C-40712787B415}" srcOrd="1" destOrd="0" presId="urn:microsoft.com/office/officeart/2005/8/layout/list1"/>
    <dgm:cxn modelId="{51A1FDC7-F2CC-4EFE-9ED6-8FB4D15EE4B8}" type="presParOf" srcId="{715F1BCC-82F8-4F57-9ED4-633CBD1406A6}" destId="{9816B4AD-436C-4367-8184-2E754DCF7ED3}" srcOrd="1" destOrd="0" presId="urn:microsoft.com/office/officeart/2005/8/layout/list1"/>
    <dgm:cxn modelId="{CEE7F312-18CC-4AEB-8A54-1E79907D7FED}" type="presParOf" srcId="{715F1BCC-82F8-4F57-9ED4-633CBD1406A6}" destId="{D374A296-D80B-41BC-8DBC-57EFA537F069}" srcOrd="2" destOrd="0" presId="urn:microsoft.com/office/officeart/2005/8/layout/list1"/>
    <dgm:cxn modelId="{B749EB5A-7FE2-41A3-A75A-202007A3DBDE}" type="presParOf" srcId="{715F1BCC-82F8-4F57-9ED4-633CBD1406A6}" destId="{562552F5-06E8-4FC1-8751-2E1D1BA58080}" srcOrd="3" destOrd="0" presId="urn:microsoft.com/office/officeart/2005/8/layout/list1"/>
    <dgm:cxn modelId="{FD98375E-AD52-4487-BB12-A8D28AB2789D}" type="presParOf" srcId="{715F1BCC-82F8-4F57-9ED4-633CBD1406A6}" destId="{5AEC5072-0FE4-4A6A-B9DE-A003EB20A458}" srcOrd="4" destOrd="0" presId="urn:microsoft.com/office/officeart/2005/8/layout/list1"/>
    <dgm:cxn modelId="{5AC87095-F246-44C2-9F23-5DA38BEDA835}" type="presParOf" srcId="{5AEC5072-0FE4-4A6A-B9DE-A003EB20A458}" destId="{76892B2C-6D53-4346-83E6-E6E6C85C3815}" srcOrd="0" destOrd="0" presId="urn:microsoft.com/office/officeart/2005/8/layout/list1"/>
    <dgm:cxn modelId="{30F8CAFE-95A3-4C34-A381-4E05364DF0C0}" type="presParOf" srcId="{5AEC5072-0FE4-4A6A-B9DE-A003EB20A458}" destId="{CBECCCC4-1523-41FE-B069-4A512542FDA6}" srcOrd="1" destOrd="0" presId="urn:microsoft.com/office/officeart/2005/8/layout/list1"/>
    <dgm:cxn modelId="{0E732163-887E-468B-A42C-7C7E71532604}" type="presParOf" srcId="{715F1BCC-82F8-4F57-9ED4-633CBD1406A6}" destId="{D8E44671-C634-4BDB-A1ED-BEF306C23257}" srcOrd="5" destOrd="0" presId="urn:microsoft.com/office/officeart/2005/8/layout/list1"/>
    <dgm:cxn modelId="{92E81227-C41B-47FF-8FAB-5892C6F4C147}" type="presParOf" srcId="{715F1BCC-82F8-4F57-9ED4-633CBD1406A6}" destId="{A67D21E4-2122-4E0A-922B-00A394A8558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AAFE4E-4F3A-4C92-A6BC-27F024D0409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69FC4484-6959-4EF6-A77F-2C6FA4F80DB3}">
      <dgm:prSet/>
      <dgm:spPr/>
      <dgm:t>
        <a:bodyPr/>
        <a:lstStyle/>
        <a:p>
          <a:r>
            <a:rPr lang="en-US" dirty="0"/>
            <a:t>MEC Aerial Work Platforms</a:t>
          </a:r>
        </a:p>
      </dgm:t>
    </dgm:pt>
    <dgm:pt modelId="{03D4FFC2-B6AD-4422-8632-8FD263B8AA4B}" type="parTrans" cxnId="{1DC78012-9654-4219-823A-4E9E9AAC6D5B}">
      <dgm:prSet/>
      <dgm:spPr/>
      <dgm:t>
        <a:bodyPr/>
        <a:lstStyle/>
        <a:p>
          <a:endParaRPr lang="en-US"/>
        </a:p>
      </dgm:t>
    </dgm:pt>
    <dgm:pt modelId="{A58C4601-F178-4FE5-941F-9562D7759AF6}" type="sibTrans" cxnId="{1DC78012-9654-4219-823A-4E9E9AAC6D5B}">
      <dgm:prSet/>
      <dgm:spPr/>
      <dgm:t>
        <a:bodyPr/>
        <a:lstStyle/>
        <a:p>
          <a:endParaRPr lang="en-US"/>
        </a:p>
      </dgm:t>
    </dgm:pt>
    <dgm:pt modelId="{D8FE3AE2-4631-437D-8D57-FF2C3E5D80BD}">
      <dgm:prSet/>
      <dgm:spPr/>
      <dgm:t>
        <a:bodyPr/>
        <a:lstStyle/>
        <a:p>
          <a:r>
            <a:rPr lang="en-US" dirty="0"/>
            <a:t>+1 (877) 632-5438</a:t>
          </a:r>
        </a:p>
      </dgm:t>
    </dgm:pt>
    <dgm:pt modelId="{8B05D64D-50F5-472B-BDA7-65FCAF2D02F9}" type="parTrans" cxnId="{0073343A-4CAC-4BE9-A996-8A1C99AF0BD9}">
      <dgm:prSet/>
      <dgm:spPr/>
      <dgm:t>
        <a:bodyPr/>
        <a:lstStyle/>
        <a:p>
          <a:endParaRPr lang="en-US"/>
        </a:p>
      </dgm:t>
    </dgm:pt>
    <dgm:pt modelId="{E5B0F6A8-658F-47C1-A53A-726A1A2A7FA4}" type="sibTrans" cxnId="{0073343A-4CAC-4BE9-A996-8A1C99AF0BD9}">
      <dgm:prSet/>
      <dgm:spPr/>
      <dgm:t>
        <a:bodyPr/>
        <a:lstStyle/>
        <a:p>
          <a:endParaRPr lang="en-US"/>
        </a:p>
      </dgm:t>
    </dgm:pt>
    <dgm:pt modelId="{853515C4-C80B-4BAF-B50F-B84B1F57D8A5}">
      <dgm:prSet/>
      <dgm:spPr/>
      <dgm:t>
        <a:bodyPr/>
        <a:lstStyle/>
        <a:p>
          <a:r>
            <a:rPr lang="en-US" dirty="0">
              <a:hlinkClick xmlns:r="http://schemas.openxmlformats.org/officeDocument/2006/relationships" r:id="rId1"/>
            </a:rPr>
            <a:t>info@MECawp.com</a:t>
          </a:r>
          <a:endParaRPr lang="en-US" dirty="0"/>
        </a:p>
      </dgm:t>
    </dgm:pt>
    <dgm:pt modelId="{CF67EE23-9D27-42AB-B552-5FEF70A9BB2B}" type="parTrans" cxnId="{83C2D088-F747-4CD5-897F-1DF6F5C43108}">
      <dgm:prSet/>
      <dgm:spPr/>
      <dgm:t>
        <a:bodyPr/>
        <a:lstStyle/>
        <a:p>
          <a:endParaRPr lang="en-US"/>
        </a:p>
      </dgm:t>
    </dgm:pt>
    <dgm:pt modelId="{074600EC-2F8E-4A06-8E0F-0C64044285CB}" type="sibTrans" cxnId="{83C2D088-F747-4CD5-897F-1DF6F5C43108}">
      <dgm:prSet/>
      <dgm:spPr/>
      <dgm:t>
        <a:bodyPr/>
        <a:lstStyle/>
        <a:p>
          <a:endParaRPr lang="en-US"/>
        </a:p>
      </dgm:t>
    </dgm:pt>
    <dgm:pt modelId="{E3CB5F59-3188-4BCC-B663-983332202EFB}">
      <dgm:prSet/>
      <dgm:spPr/>
      <dgm:t>
        <a:bodyPr/>
        <a:lstStyle/>
        <a:p>
          <a:r>
            <a:rPr lang="en-US" dirty="0"/>
            <a:t>MEC Parts</a:t>
          </a:r>
        </a:p>
      </dgm:t>
    </dgm:pt>
    <dgm:pt modelId="{F8C9771C-05A4-4BFA-9804-B9896C1EE107}" type="parTrans" cxnId="{F4EFCD7F-3FCB-4597-ACFC-F3026618CC2F}">
      <dgm:prSet/>
      <dgm:spPr/>
      <dgm:t>
        <a:bodyPr/>
        <a:lstStyle/>
        <a:p>
          <a:endParaRPr lang="en-US"/>
        </a:p>
      </dgm:t>
    </dgm:pt>
    <dgm:pt modelId="{911206F5-5B74-4CE2-AEC9-120E4EB75693}" type="sibTrans" cxnId="{F4EFCD7F-3FCB-4597-ACFC-F3026618CC2F}">
      <dgm:prSet/>
      <dgm:spPr/>
      <dgm:t>
        <a:bodyPr/>
        <a:lstStyle/>
        <a:p>
          <a:endParaRPr lang="en-US"/>
        </a:p>
      </dgm:t>
    </dgm:pt>
    <dgm:pt modelId="{7256D6F7-1343-4760-89D3-2511070980D1}">
      <dgm:prSet/>
      <dgm:spPr/>
      <dgm:t>
        <a:bodyPr/>
        <a:lstStyle/>
        <a:p>
          <a:r>
            <a:rPr lang="en-US" dirty="0"/>
            <a:t>+1 (559) 842-1523</a:t>
          </a:r>
        </a:p>
      </dgm:t>
    </dgm:pt>
    <dgm:pt modelId="{7878B442-A11A-4AA0-866A-5040842C022E}" type="parTrans" cxnId="{772BB366-9130-4B0A-B36F-D5BF725E5407}">
      <dgm:prSet/>
      <dgm:spPr/>
      <dgm:t>
        <a:bodyPr/>
        <a:lstStyle/>
        <a:p>
          <a:endParaRPr lang="en-US"/>
        </a:p>
      </dgm:t>
    </dgm:pt>
    <dgm:pt modelId="{022A7FB7-72E1-45A4-9C9F-80252C8BD2A5}" type="sibTrans" cxnId="{772BB366-9130-4B0A-B36F-D5BF725E5407}">
      <dgm:prSet/>
      <dgm:spPr/>
      <dgm:t>
        <a:bodyPr/>
        <a:lstStyle/>
        <a:p>
          <a:endParaRPr lang="en-US"/>
        </a:p>
      </dgm:t>
    </dgm:pt>
    <dgm:pt modelId="{210F49F4-FEE1-4EE2-8B0B-AEF15585F737}">
      <dgm:prSet/>
      <dgm:spPr/>
      <dgm:t>
        <a:bodyPr/>
        <a:lstStyle/>
        <a:p>
          <a:r>
            <a:rPr lang="en-US">
              <a:hlinkClick xmlns:r="http://schemas.openxmlformats.org/officeDocument/2006/relationships" r:id="rId2"/>
            </a:rPr>
            <a:t>parts@MECawp.com</a:t>
          </a:r>
          <a:endParaRPr lang="en-US"/>
        </a:p>
      </dgm:t>
    </dgm:pt>
    <dgm:pt modelId="{662F84A4-62F5-4364-8568-A97E91DBE803}" type="parTrans" cxnId="{9C711899-0F44-47C4-8F57-D1CCE63F9A0F}">
      <dgm:prSet/>
      <dgm:spPr/>
      <dgm:t>
        <a:bodyPr/>
        <a:lstStyle/>
        <a:p>
          <a:endParaRPr lang="en-US"/>
        </a:p>
      </dgm:t>
    </dgm:pt>
    <dgm:pt modelId="{5C425937-B58F-4E94-B058-27FB29D95930}" type="sibTrans" cxnId="{9C711899-0F44-47C4-8F57-D1CCE63F9A0F}">
      <dgm:prSet/>
      <dgm:spPr/>
      <dgm:t>
        <a:bodyPr/>
        <a:lstStyle/>
        <a:p>
          <a:endParaRPr lang="en-US"/>
        </a:p>
      </dgm:t>
    </dgm:pt>
    <dgm:pt modelId="{38251744-8665-458B-82E4-8A27B5F295B4}">
      <dgm:prSet/>
      <dgm:spPr/>
      <dgm:t>
        <a:bodyPr/>
        <a:lstStyle/>
        <a:p>
          <a:r>
            <a:rPr lang="en-US" dirty="0"/>
            <a:t>MEC Product Support</a:t>
          </a:r>
        </a:p>
      </dgm:t>
    </dgm:pt>
    <dgm:pt modelId="{E1E5F045-9900-4617-B3D4-3F3106BE3331}" type="parTrans" cxnId="{603D50F7-5DE1-4E35-9FD1-4036614B7AD6}">
      <dgm:prSet/>
      <dgm:spPr/>
      <dgm:t>
        <a:bodyPr/>
        <a:lstStyle/>
        <a:p>
          <a:endParaRPr lang="en-US"/>
        </a:p>
      </dgm:t>
    </dgm:pt>
    <dgm:pt modelId="{2D9F6C1D-908F-4191-AC75-1B907822C314}" type="sibTrans" cxnId="{603D50F7-5DE1-4E35-9FD1-4036614B7AD6}">
      <dgm:prSet/>
      <dgm:spPr/>
      <dgm:t>
        <a:bodyPr/>
        <a:lstStyle/>
        <a:p>
          <a:endParaRPr lang="en-US"/>
        </a:p>
      </dgm:t>
    </dgm:pt>
    <dgm:pt modelId="{9F582375-4979-4F1D-ACF3-476320FF0D1A}">
      <dgm:prSet/>
      <dgm:spPr/>
      <dgm:t>
        <a:bodyPr/>
        <a:lstStyle/>
        <a:p>
          <a:r>
            <a:rPr lang="en-US" dirty="0"/>
            <a:t>+1 (559) 842-1537</a:t>
          </a:r>
        </a:p>
      </dgm:t>
    </dgm:pt>
    <dgm:pt modelId="{F012FE10-25BB-4920-8714-46FF1E42F786}" type="parTrans" cxnId="{452234B3-2D61-4BAB-8791-53695F1F94C7}">
      <dgm:prSet/>
      <dgm:spPr/>
      <dgm:t>
        <a:bodyPr/>
        <a:lstStyle/>
        <a:p>
          <a:endParaRPr lang="en-US"/>
        </a:p>
      </dgm:t>
    </dgm:pt>
    <dgm:pt modelId="{1AA18170-E027-4601-AEC3-C97AAF020EAF}" type="sibTrans" cxnId="{452234B3-2D61-4BAB-8791-53695F1F94C7}">
      <dgm:prSet/>
      <dgm:spPr/>
      <dgm:t>
        <a:bodyPr/>
        <a:lstStyle/>
        <a:p>
          <a:endParaRPr lang="en-US"/>
        </a:p>
      </dgm:t>
    </dgm:pt>
    <dgm:pt modelId="{C838925F-B2EF-4B03-A958-435DC3D693DC}">
      <dgm:prSet/>
      <dgm:spPr/>
      <dgm:t>
        <a:bodyPr/>
        <a:lstStyle/>
        <a:p>
          <a:r>
            <a:rPr lang="en-US" dirty="0">
              <a:hlinkClick xmlns:r="http://schemas.openxmlformats.org/officeDocument/2006/relationships" r:id="rId3"/>
            </a:rPr>
            <a:t>service@MECawp.com</a:t>
          </a:r>
          <a:endParaRPr lang="en-US" dirty="0"/>
        </a:p>
      </dgm:t>
    </dgm:pt>
    <dgm:pt modelId="{DCC12678-5BF5-4A6A-806F-2D819DC99B92}" type="parTrans" cxnId="{B172B813-50B5-430A-ABCA-E267B3928F71}">
      <dgm:prSet/>
      <dgm:spPr/>
      <dgm:t>
        <a:bodyPr/>
        <a:lstStyle/>
        <a:p>
          <a:endParaRPr lang="en-US"/>
        </a:p>
      </dgm:t>
    </dgm:pt>
    <dgm:pt modelId="{A63E54B6-E147-47FB-9FB0-0A00EF2449DC}" type="sibTrans" cxnId="{B172B813-50B5-430A-ABCA-E267B3928F71}">
      <dgm:prSet/>
      <dgm:spPr/>
      <dgm:t>
        <a:bodyPr/>
        <a:lstStyle/>
        <a:p>
          <a:endParaRPr lang="en-US"/>
        </a:p>
      </dgm:t>
    </dgm:pt>
    <dgm:pt modelId="{51AC375A-A7DF-413F-B0AB-39DFCA309BC2}">
      <dgm:prSet/>
      <dgm:spPr/>
      <dgm:t>
        <a:bodyPr/>
        <a:lstStyle/>
        <a:p>
          <a:r>
            <a:rPr lang="en-US" dirty="0"/>
            <a:t>+1 (559) 842-1500</a:t>
          </a:r>
        </a:p>
      </dgm:t>
    </dgm:pt>
    <dgm:pt modelId="{B1EB347C-62D4-493B-9C11-1EEE689EC8EB}" type="parTrans" cxnId="{D3384458-C3C9-4614-965F-AB327D62EE5C}">
      <dgm:prSet/>
      <dgm:spPr/>
      <dgm:t>
        <a:bodyPr/>
        <a:lstStyle/>
        <a:p>
          <a:endParaRPr lang="en-US"/>
        </a:p>
      </dgm:t>
    </dgm:pt>
    <dgm:pt modelId="{4538AAFB-3910-4A3A-8F1D-53005CB749AA}" type="sibTrans" cxnId="{D3384458-C3C9-4614-965F-AB327D62EE5C}">
      <dgm:prSet/>
      <dgm:spPr/>
      <dgm:t>
        <a:bodyPr/>
        <a:lstStyle/>
        <a:p>
          <a:endParaRPr lang="en-US"/>
        </a:p>
      </dgm:t>
    </dgm:pt>
    <dgm:pt modelId="{C6B58B4D-A748-463D-BA00-A56409F66700}">
      <dgm:prSet/>
      <dgm:spPr/>
      <dgm:t>
        <a:bodyPr/>
        <a:lstStyle/>
        <a:p>
          <a:r>
            <a:rPr lang="en-US" dirty="0"/>
            <a:t>MEC Address &amp; Website</a:t>
          </a:r>
        </a:p>
      </dgm:t>
    </dgm:pt>
    <dgm:pt modelId="{1C415546-2506-4B09-9BA5-57C7724F64BD}" type="parTrans" cxnId="{234771C1-77D2-4DEA-B479-7ADF07A9BACA}">
      <dgm:prSet/>
      <dgm:spPr/>
      <dgm:t>
        <a:bodyPr/>
        <a:lstStyle/>
        <a:p>
          <a:endParaRPr lang="en-US"/>
        </a:p>
      </dgm:t>
    </dgm:pt>
    <dgm:pt modelId="{90292180-51E1-4859-AEF1-216B8BB226B5}" type="sibTrans" cxnId="{234771C1-77D2-4DEA-B479-7ADF07A9BACA}">
      <dgm:prSet/>
      <dgm:spPr/>
      <dgm:t>
        <a:bodyPr/>
        <a:lstStyle/>
        <a:p>
          <a:endParaRPr lang="en-US"/>
        </a:p>
      </dgm:t>
    </dgm:pt>
    <dgm:pt modelId="{E027C837-0F12-4619-8420-E766E8C12530}">
      <dgm:prSet/>
      <dgm:spPr/>
      <dgm:t>
        <a:bodyPr/>
        <a:lstStyle/>
        <a:p>
          <a:r>
            <a:rPr lang="en-US" dirty="0"/>
            <a:t>1401 S Madera Ave, Kerman, Ca 93630</a:t>
          </a:r>
        </a:p>
      </dgm:t>
    </dgm:pt>
    <dgm:pt modelId="{0A2B875C-61DA-421E-813E-B73DAAA78A0B}" type="parTrans" cxnId="{425BE8DC-EB33-4009-A072-77CC60AD917D}">
      <dgm:prSet/>
      <dgm:spPr/>
      <dgm:t>
        <a:bodyPr/>
        <a:lstStyle/>
        <a:p>
          <a:endParaRPr lang="en-US"/>
        </a:p>
      </dgm:t>
    </dgm:pt>
    <dgm:pt modelId="{2FE881CC-3F3A-4C60-9C4E-ADCA19E2FF35}" type="sibTrans" cxnId="{425BE8DC-EB33-4009-A072-77CC60AD917D}">
      <dgm:prSet/>
      <dgm:spPr/>
      <dgm:t>
        <a:bodyPr/>
        <a:lstStyle/>
        <a:p>
          <a:endParaRPr lang="en-US"/>
        </a:p>
      </dgm:t>
    </dgm:pt>
    <dgm:pt modelId="{8224220B-C6A6-48C9-BFA2-3ECCB278FAA0}">
      <dgm:prSet/>
      <dgm:spPr/>
      <dgm:t>
        <a:bodyPr/>
        <a:lstStyle/>
        <a:p>
          <a:r>
            <a:rPr lang="en-US" dirty="0">
              <a:hlinkClick xmlns:r="http://schemas.openxmlformats.org/officeDocument/2006/relationships" r:id="rId4"/>
            </a:rPr>
            <a:t>www.MECawp.com</a:t>
          </a:r>
          <a:r>
            <a:rPr lang="en-US" dirty="0"/>
            <a:t> </a:t>
          </a:r>
        </a:p>
      </dgm:t>
    </dgm:pt>
    <dgm:pt modelId="{23997B83-4E0C-46AF-A8F1-52ED8CEC6154}" type="parTrans" cxnId="{71FC52CC-CF0B-4306-96E9-859FDD64F76A}">
      <dgm:prSet/>
      <dgm:spPr/>
      <dgm:t>
        <a:bodyPr/>
        <a:lstStyle/>
        <a:p>
          <a:endParaRPr lang="en-US"/>
        </a:p>
      </dgm:t>
    </dgm:pt>
    <dgm:pt modelId="{2C3F4C5A-F6EB-4348-81C5-C837E01A876D}" type="sibTrans" cxnId="{71FC52CC-CF0B-4306-96E9-859FDD64F76A}">
      <dgm:prSet/>
      <dgm:spPr/>
      <dgm:t>
        <a:bodyPr/>
        <a:lstStyle/>
        <a:p>
          <a:endParaRPr lang="en-US"/>
        </a:p>
      </dgm:t>
    </dgm:pt>
    <dgm:pt modelId="{142AEA0A-1071-4D34-89AD-314D54247B0D}" type="pres">
      <dgm:prSet presAssocID="{7BAAFE4E-4F3A-4C92-A6BC-27F024D0409E}" presName="Name0" presStyleCnt="0">
        <dgm:presLayoutVars>
          <dgm:dir/>
          <dgm:animLvl val="lvl"/>
          <dgm:resizeHandles val="exact"/>
        </dgm:presLayoutVars>
      </dgm:prSet>
      <dgm:spPr/>
    </dgm:pt>
    <dgm:pt modelId="{0E41B25F-6903-4115-8C8D-16EDB8D4621E}" type="pres">
      <dgm:prSet presAssocID="{69FC4484-6959-4EF6-A77F-2C6FA4F80DB3}" presName="composite" presStyleCnt="0"/>
      <dgm:spPr/>
    </dgm:pt>
    <dgm:pt modelId="{0578011B-4EF2-4E8A-9F48-9625965D6EDE}" type="pres">
      <dgm:prSet presAssocID="{69FC4484-6959-4EF6-A77F-2C6FA4F80DB3}" presName="parTx" presStyleLbl="alignNode1" presStyleIdx="0" presStyleCnt="4">
        <dgm:presLayoutVars>
          <dgm:chMax val="0"/>
          <dgm:chPref val="0"/>
          <dgm:bulletEnabled val="1"/>
        </dgm:presLayoutVars>
      </dgm:prSet>
      <dgm:spPr/>
    </dgm:pt>
    <dgm:pt modelId="{A18D32A8-9A12-4040-B209-BEA5A650750E}" type="pres">
      <dgm:prSet presAssocID="{69FC4484-6959-4EF6-A77F-2C6FA4F80DB3}" presName="desTx" presStyleLbl="alignAccFollowNode1" presStyleIdx="0" presStyleCnt="4">
        <dgm:presLayoutVars>
          <dgm:bulletEnabled val="1"/>
        </dgm:presLayoutVars>
      </dgm:prSet>
      <dgm:spPr/>
    </dgm:pt>
    <dgm:pt modelId="{2A3BB9E5-59BD-41AE-A58C-1CAD5B8DA7D7}" type="pres">
      <dgm:prSet presAssocID="{A58C4601-F178-4FE5-941F-9562D7759AF6}" presName="space" presStyleCnt="0"/>
      <dgm:spPr/>
    </dgm:pt>
    <dgm:pt modelId="{B80CF422-A563-4B17-ACE8-DB3E6153C657}" type="pres">
      <dgm:prSet presAssocID="{E3CB5F59-3188-4BCC-B663-983332202EFB}" presName="composite" presStyleCnt="0"/>
      <dgm:spPr/>
    </dgm:pt>
    <dgm:pt modelId="{FF62DBCA-ADDD-40EA-B823-3301F7698030}" type="pres">
      <dgm:prSet presAssocID="{E3CB5F59-3188-4BCC-B663-983332202EFB}" presName="parTx" presStyleLbl="alignNode1" presStyleIdx="1" presStyleCnt="4">
        <dgm:presLayoutVars>
          <dgm:chMax val="0"/>
          <dgm:chPref val="0"/>
          <dgm:bulletEnabled val="1"/>
        </dgm:presLayoutVars>
      </dgm:prSet>
      <dgm:spPr/>
    </dgm:pt>
    <dgm:pt modelId="{6E745AFA-2A6A-42B1-8A55-630A0F2A274E}" type="pres">
      <dgm:prSet presAssocID="{E3CB5F59-3188-4BCC-B663-983332202EFB}" presName="desTx" presStyleLbl="alignAccFollowNode1" presStyleIdx="1" presStyleCnt="4">
        <dgm:presLayoutVars>
          <dgm:bulletEnabled val="1"/>
        </dgm:presLayoutVars>
      </dgm:prSet>
      <dgm:spPr/>
    </dgm:pt>
    <dgm:pt modelId="{C1E51B6E-E611-4869-8369-21AC2FE4EE76}" type="pres">
      <dgm:prSet presAssocID="{911206F5-5B74-4CE2-AEC9-120E4EB75693}" presName="space" presStyleCnt="0"/>
      <dgm:spPr/>
    </dgm:pt>
    <dgm:pt modelId="{700FC8BC-6CDA-466E-B1BC-4AF09974FCE2}" type="pres">
      <dgm:prSet presAssocID="{38251744-8665-458B-82E4-8A27B5F295B4}" presName="composite" presStyleCnt="0"/>
      <dgm:spPr/>
    </dgm:pt>
    <dgm:pt modelId="{EF9224DF-F39D-426B-86BB-E6A8105F4946}" type="pres">
      <dgm:prSet presAssocID="{38251744-8665-458B-82E4-8A27B5F295B4}" presName="parTx" presStyleLbl="alignNode1" presStyleIdx="2" presStyleCnt="4">
        <dgm:presLayoutVars>
          <dgm:chMax val="0"/>
          <dgm:chPref val="0"/>
          <dgm:bulletEnabled val="1"/>
        </dgm:presLayoutVars>
      </dgm:prSet>
      <dgm:spPr/>
    </dgm:pt>
    <dgm:pt modelId="{DDBFE7E7-D7B0-477F-A51D-14485D66A6C4}" type="pres">
      <dgm:prSet presAssocID="{38251744-8665-458B-82E4-8A27B5F295B4}" presName="desTx" presStyleLbl="alignAccFollowNode1" presStyleIdx="2" presStyleCnt="4">
        <dgm:presLayoutVars>
          <dgm:bulletEnabled val="1"/>
        </dgm:presLayoutVars>
      </dgm:prSet>
      <dgm:spPr/>
    </dgm:pt>
    <dgm:pt modelId="{03C265DE-8276-4104-9603-1D4E0C9CDF29}" type="pres">
      <dgm:prSet presAssocID="{2D9F6C1D-908F-4191-AC75-1B907822C314}" presName="space" presStyleCnt="0"/>
      <dgm:spPr/>
    </dgm:pt>
    <dgm:pt modelId="{EAD753C3-3258-4A50-85FA-E930452D99B2}" type="pres">
      <dgm:prSet presAssocID="{C6B58B4D-A748-463D-BA00-A56409F66700}" presName="composite" presStyleCnt="0"/>
      <dgm:spPr/>
    </dgm:pt>
    <dgm:pt modelId="{0F1BA49C-0921-4982-BB30-3AFAEBA461A7}" type="pres">
      <dgm:prSet presAssocID="{C6B58B4D-A748-463D-BA00-A56409F66700}" presName="parTx" presStyleLbl="alignNode1" presStyleIdx="3" presStyleCnt="4">
        <dgm:presLayoutVars>
          <dgm:chMax val="0"/>
          <dgm:chPref val="0"/>
          <dgm:bulletEnabled val="1"/>
        </dgm:presLayoutVars>
      </dgm:prSet>
      <dgm:spPr/>
    </dgm:pt>
    <dgm:pt modelId="{16330D51-2E31-4DB4-80D1-AE0AE36EF7B1}" type="pres">
      <dgm:prSet presAssocID="{C6B58B4D-A748-463D-BA00-A56409F66700}" presName="desTx" presStyleLbl="alignAccFollowNode1" presStyleIdx="3" presStyleCnt="4">
        <dgm:presLayoutVars>
          <dgm:bulletEnabled val="1"/>
        </dgm:presLayoutVars>
      </dgm:prSet>
      <dgm:spPr/>
    </dgm:pt>
  </dgm:ptLst>
  <dgm:cxnLst>
    <dgm:cxn modelId="{9BD4D308-89F5-4E5E-858D-6EDB588BB0F8}" type="presOf" srcId="{C838925F-B2EF-4B03-A958-435DC3D693DC}" destId="{DDBFE7E7-D7B0-477F-A51D-14485D66A6C4}" srcOrd="0" destOrd="1" presId="urn:microsoft.com/office/officeart/2005/8/layout/hList1"/>
    <dgm:cxn modelId="{1DC78012-9654-4219-823A-4E9E9AAC6D5B}" srcId="{7BAAFE4E-4F3A-4C92-A6BC-27F024D0409E}" destId="{69FC4484-6959-4EF6-A77F-2C6FA4F80DB3}" srcOrd="0" destOrd="0" parTransId="{03D4FFC2-B6AD-4422-8632-8FD263B8AA4B}" sibTransId="{A58C4601-F178-4FE5-941F-9562D7759AF6}"/>
    <dgm:cxn modelId="{B172B813-50B5-430A-ABCA-E267B3928F71}" srcId="{38251744-8665-458B-82E4-8A27B5F295B4}" destId="{C838925F-B2EF-4B03-A958-435DC3D693DC}" srcOrd="1" destOrd="0" parTransId="{DCC12678-5BF5-4A6A-806F-2D819DC99B92}" sibTransId="{A63E54B6-E147-47FB-9FB0-0A00EF2449DC}"/>
    <dgm:cxn modelId="{0437FE1A-D66B-4B99-B8CA-E48D7990F44B}" type="presOf" srcId="{8224220B-C6A6-48C9-BFA2-3ECCB278FAA0}" destId="{16330D51-2E31-4DB4-80D1-AE0AE36EF7B1}" srcOrd="0" destOrd="1" presId="urn:microsoft.com/office/officeart/2005/8/layout/hList1"/>
    <dgm:cxn modelId="{64D4981E-598E-4DF0-9813-7F0923E6E6ED}" type="presOf" srcId="{51AC375A-A7DF-413F-B0AB-39DFCA309BC2}" destId="{A18D32A8-9A12-4040-B209-BEA5A650750E}" srcOrd="0" destOrd="1" presId="urn:microsoft.com/office/officeart/2005/8/layout/hList1"/>
    <dgm:cxn modelId="{410D9924-C376-4E5E-A807-39FC7D91E2C5}" type="presOf" srcId="{69FC4484-6959-4EF6-A77F-2C6FA4F80DB3}" destId="{0578011B-4EF2-4E8A-9F48-9625965D6EDE}" srcOrd="0" destOrd="0" presId="urn:microsoft.com/office/officeart/2005/8/layout/hList1"/>
    <dgm:cxn modelId="{D9FC5835-93C4-4F87-9FEC-8FA253AB9BE1}" type="presOf" srcId="{D8FE3AE2-4631-437D-8D57-FF2C3E5D80BD}" destId="{A18D32A8-9A12-4040-B209-BEA5A650750E}" srcOrd="0" destOrd="0" presId="urn:microsoft.com/office/officeart/2005/8/layout/hList1"/>
    <dgm:cxn modelId="{0073343A-4CAC-4BE9-A996-8A1C99AF0BD9}" srcId="{69FC4484-6959-4EF6-A77F-2C6FA4F80DB3}" destId="{D8FE3AE2-4631-437D-8D57-FF2C3E5D80BD}" srcOrd="0" destOrd="0" parTransId="{8B05D64D-50F5-472B-BDA7-65FCAF2D02F9}" sibTransId="{E5B0F6A8-658F-47C1-A53A-726A1A2A7FA4}"/>
    <dgm:cxn modelId="{1E30EB65-83B1-49B1-885F-252B071914DF}" type="presOf" srcId="{210F49F4-FEE1-4EE2-8B0B-AEF15585F737}" destId="{6E745AFA-2A6A-42B1-8A55-630A0F2A274E}" srcOrd="0" destOrd="1" presId="urn:microsoft.com/office/officeart/2005/8/layout/hList1"/>
    <dgm:cxn modelId="{772BB366-9130-4B0A-B36F-D5BF725E5407}" srcId="{E3CB5F59-3188-4BCC-B663-983332202EFB}" destId="{7256D6F7-1343-4760-89D3-2511070980D1}" srcOrd="0" destOrd="0" parTransId="{7878B442-A11A-4AA0-866A-5040842C022E}" sibTransId="{022A7FB7-72E1-45A4-9C9F-80252C8BD2A5}"/>
    <dgm:cxn modelId="{1A5C0854-CA88-4026-9825-7125B8B516B9}" type="presOf" srcId="{E3CB5F59-3188-4BCC-B663-983332202EFB}" destId="{FF62DBCA-ADDD-40EA-B823-3301F7698030}" srcOrd="0" destOrd="0" presId="urn:microsoft.com/office/officeart/2005/8/layout/hList1"/>
    <dgm:cxn modelId="{5260E976-757E-455D-9041-011EC1987EB9}" type="presOf" srcId="{7256D6F7-1343-4760-89D3-2511070980D1}" destId="{6E745AFA-2A6A-42B1-8A55-630A0F2A274E}" srcOrd="0" destOrd="0" presId="urn:microsoft.com/office/officeart/2005/8/layout/hList1"/>
    <dgm:cxn modelId="{D3384458-C3C9-4614-965F-AB327D62EE5C}" srcId="{69FC4484-6959-4EF6-A77F-2C6FA4F80DB3}" destId="{51AC375A-A7DF-413F-B0AB-39DFCA309BC2}" srcOrd="1" destOrd="0" parTransId="{B1EB347C-62D4-493B-9C11-1EEE689EC8EB}" sibTransId="{4538AAFB-3910-4A3A-8F1D-53005CB749AA}"/>
    <dgm:cxn modelId="{F4EFCD7F-3FCB-4597-ACFC-F3026618CC2F}" srcId="{7BAAFE4E-4F3A-4C92-A6BC-27F024D0409E}" destId="{E3CB5F59-3188-4BCC-B663-983332202EFB}" srcOrd="1" destOrd="0" parTransId="{F8C9771C-05A4-4BFA-9804-B9896C1EE107}" sibTransId="{911206F5-5B74-4CE2-AEC9-120E4EB75693}"/>
    <dgm:cxn modelId="{83C2D088-F747-4CD5-897F-1DF6F5C43108}" srcId="{69FC4484-6959-4EF6-A77F-2C6FA4F80DB3}" destId="{853515C4-C80B-4BAF-B50F-B84B1F57D8A5}" srcOrd="2" destOrd="0" parTransId="{CF67EE23-9D27-42AB-B552-5FEF70A9BB2B}" sibTransId="{074600EC-2F8E-4A06-8E0F-0C64044285CB}"/>
    <dgm:cxn modelId="{1EB77898-0875-40F0-B81E-979D89E18F77}" type="presOf" srcId="{38251744-8665-458B-82E4-8A27B5F295B4}" destId="{EF9224DF-F39D-426B-86BB-E6A8105F4946}" srcOrd="0" destOrd="0" presId="urn:microsoft.com/office/officeart/2005/8/layout/hList1"/>
    <dgm:cxn modelId="{9C711899-0F44-47C4-8F57-D1CCE63F9A0F}" srcId="{E3CB5F59-3188-4BCC-B663-983332202EFB}" destId="{210F49F4-FEE1-4EE2-8B0B-AEF15585F737}" srcOrd="1" destOrd="0" parTransId="{662F84A4-62F5-4364-8568-A97E91DBE803}" sibTransId="{5C425937-B58F-4E94-B058-27FB29D95930}"/>
    <dgm:cxn modelId="{F213C99D-CA9C-42B4-9E0F-4EBC2F61CB25}" type="presOf" srcId="{9F582375-4979-4F1D-ACF3-476320FF0D1A}" destId="{DDBFE7E7-D7B0-477F-A51D-14485D66A6C4}" srcOrd="0" destOrd="0" presId="urn:microsoft.com/office/officeart/2005/8/layout/hList1"/>
    <dgm:cxn modelId="{C546BCA1-4D44-4168-A16B-906795C4BF92}" type="presOf" srcId="{7BAAFE4E-4F3A-4C92-A6BC-27F024D0409E}" destId="{142AEA0A-1071-4D34-89AD-314D54247B0D}" srcOrd="0" destOrd="0" presId="urn:microsoft.com/office/officeart/2005/8/layout/hList1"/>
    <dgm:cxn modelId="{BABAFCA4-9DF7-4394-A084-2E9069AD300C}" type="presOf" srcId="{E027C837-0F12-4619-8420-E766E8C12530}" destId="{16330D51-2E31-4DB4-80D1-AE0AE36EF7B1}" srcOrd="0" destOrd="0" presId="urn:microsoft.com/office/officeart/2005/8/layout/hList1"/>
    <dgm:cxn modelId="{B010F0A7-DE34-4ADC-9ED9-B6CC9B035014}" type="presOf" srcId="{C6B58B4D-A748-463D-BA00-A56409F66700}" destId="{0F1BA49C-0921-4982-BB30-3AFAEBA461A7}" srcOrd="0" destOrd="0" presId="urn:microsoft.com/office/officeart/2005/8/layout/hList1"/>
    <dgm:cxn modelId="{452234B3-2D61-4BAB-8791-53695F1F94C7}" srcId="{38251744-8665-458B-82E4-8A27B5F295B4}" destId="{9F582375-4979-4F1D-ACF3-476320FF0D1A}" srcOrd="0" destOrd="0" parTransId="{F012FE10-25BB-4920-8714-46FF1E42F786}" sibTransId="{1AA18170-E027-4601-AEC3-C97AAF020EAF}"/>
    <dgm:cxn modelId="{234771C1-77D2-4DEA-B479-7ADF07A9BACA}" srcId="{7BAAFE4E-4F3A-4C92-A6BC-27F024D0409E}" destId="{C6B58B4D-A748-463D-BA00-A56409F66700}" srcOrd="3" destOrd="0" parTransId="{1C415546-2506-4B09-9BA5-57C7724F64BD}" sibTransId="{90292180-51E1-4859-AEF1-216B8BB226B5}"/>
    <dgm:cxn modelId="{71FC52CC-CF0B-4306-96E9-859FDD64F76A}" srcId="{C6B58B4D-A748-463D-BA00-A56409F66700}" destId="{8224220B-C6A6-48C9-BFA2-3ECCB278FAA0}" srcOrd="1" destOrd="0" parTransId="{23997B83-4E0C-46AF-A8F1-52ED8CEC6154}" sibTransId="{2C3F4C5A-F6EB-4348-81C5-C837E01A876D}"/>
    <dgm:cxn modelId="{425BE8DC-EB33-4009-A072-77CC60AD917D}" srcId="{C6B58B4D-A748-463D-BA00-A56409F66700}" destId="{E027C837-0F12-4619-8420-E766E8C12530}" srcOrd="0" destOrd="0" parTransId="{0A2B875C-61DA-421E-813E-B73DAAA78A0B}" sibTransId="{2FE881CC-3F3A-4C60-9C4E-ADCA19E2FF35}"/>
    <dgm:cxn modelId="{D459FAF5-7F5D-4B5F-B17D-588674B15FC7}" type="presOf" srcId="{853515C4-C80B-4BAF-B50F-B84B1F57D8A5}" destId="{A18D32A8-9A12-4040-B209-BEA5A650750E}" srcOrd="0" destOrd="2" presId="urn:microsoft.com/office/officeart/2005/8/layout/hList1"/>
    <dgm:cxn modelId="{603D50F7-5DE1-4E35-9FD1-4036614B7AD6}" srcId="{7BAAFE4E-4F3A-4C92-A6BC-27F024D0409E}" destId="{38251744-8665-458B-82E4-8A27B5F295B4}" srcOrd="2" destOrd="0" parTransId="{E1E5F045-9900-4617-B3D4-3F3106BE3331}" sibTransId="{2D9F6C1D-908F-4191-AC75-1B907822C314}"/>
    <dgm:cxn modelId="{B7C9269B-0789-4425-9C35-9651B3FC38CF}" type="presParOf" srcId="{142AEA0A-1071-4D34-89AD-314D54247B0D}" destId="{0E41B25F-6903-4115-8C8D-16EDB8D4621E}" srcOrd="0" destOrd="0" presId="urn:microsoft.com/office/officeart/2005/8/layout/hList1"/>
    <dgm:cxn modelId="{5673ED3A-8CFD-4410-8D95-E91F7DD919DC}" type="presParOf" srcId="{0E41B25F-6903-4115-8C8D-16EDB8D4621E}" destId="{0578011B-4EF2-4E8A-9F48-9625965D6EDE}" srcOrd="0" destOrd="0" presId="urn:microsoft.com/office/officeart/2005/8/layout/hList1"/>
    <dgm:cxn modelId="{2DC1218B-C1D4-45C6-80DB-F1355590D1B7}" type="presParOf" srcId="{0E41B25F-6903-4115-8C8D-16EDB8D4621E}" destId="{A18D32A8-9A12-4040-B209-BEA5A650750E}" srcOrd="1" destOrd="0" presId="urn:microsoft.com/office/officeart/2005/8/layout/hList1"/>
    <dgm:cxn modelId="{B96355FF-0312-4988-B4DA-13781525A99E}" type="presParOf" srcId="{142AEA0A-1071-4D34-89AD-314D54247B0D}" destId="{2A3BB9E5-59BD-41AE-A58C-1CAD5B8DA7D7}" srcOrd="1" destOrd="0" presId="urn:microsoft.com/office/officeart/2005/8/layout/hList1"/>
    <dgm:cxn modelId="{C16AF91C-2D58-4AF4-A101-ED48020473C7}" type="presParOf" srcId="{142AEA0A-1071-4D34-89AD-314D54247B0D}" destId="{B80CF422-A563-4B17-ACE8-DB3E6153C657}" srcOrd="2" destOrd="0" presId="urn:microsoft.com/office/officeart/2005/8/layout/hList1"/>
    <dgm:cxn modelId="{2522BAA8-4B3A-4A3C-B947-831E68408882}" type="presParOf" srcId="{B80CF422-A563-4B17-ACE8-DB3E6153C657}" destId="{FF62DBCA-ADDD-40EA-B823-3301F7698030}" srcOrd="0" destOrd="0" presId="urn:microsoft.com/office/officeart/2005/8/layout/hList1"/>
    <dgm:cxn modelId="{9A8CF81D-C5D9-46DA-99AC-B55115860032}" type="presParOf" srcId="{B80CF422-A563-4B17-ACE8-DB3E6153C657}" destId="{6E745AFA-2A6A-42B1-8A55-630A0F2A274E}" srcOrd="1" destOrd="0" presId="urn:microsoft.com/office/officeart/2005/8/layout/hList1"/>
    <dgm:cxn modelId="{A7CA790F-BC53-4A75-B478-1D9F95ACE79F}" type="presParOf" srcId="{142AEA0A-1071-4D34-89AD-314D54247B0D}" destId="{C1E51B6E-E611-4869-8369-21AC2FE4EE76}" srcOrd="3" destOrd="0" presId="urn:microsoft.com/office/officeart/2005/8/layout/hList1"/>
    <dgm:cxn modelId="{B3D323B6-739E-445F-8417-134FF3137733}" type="presParOf" srcId="{142AEA0A-1071-4D34-89AD-314D54247B0D}" destId="{700FC8BC-6CDA-466E-B1BC-4AF09974FCE2}" srcOrd="4" destOrd="0" presId="urn:microsoft.com/office/officeart/2005/8/layout/hList1"/>
    <dgm:cxn modelId="{54657E12-A769-4712-A2C4-8ED8CC38A832}" type="presParOf" srcId="{700FC8BC-6CDA-466E-B1BC-4AF09974FCE2}" destId="{EF9224DF-F39D-426B-86BB-E6A8105F4946}" srcOrd="0" destOrd="0" presId="urn:microsoft.com/office/officeart/2005/8/layout/hList1"/>
    <dgm:cxn modelId="{5D34678D-D357-4424-BD1C-30F54058EFDB}" type="presParOf" srcId="{700FC8BC-6CDA-466E-B1BC-4AF09974FCE2}" destId="{DDBFE7E7-D7B0-477F-A51D-14485D66A6C4}" srcOrd="1" destOrd="0" presId="urn:microsoft.com/office/officeart/2005/8/layout/hList1"/>
    <dgm:cxn modelId="{F078E262-00D6-4EE8-929E-2559B9B1DFE7}" type="presParOf" srcId="{142AEA0A-1071-4D34-89AD-314D54247B0D}" destId="{03C265DE-8276-4104-9603-1D4E0C9CDF29}" srcOrd="5" destOrd="0" presId="urn:microsoft.com/office/officeart/2005/8/layout/hList1"/>
    <dgm:cxn modelId="{C7822F59-C5B6-400B-A1F5-99001A7AEEB8}" type="presParOf" srcId="{142AEA0A-1071-4D34-89AD-314D54247B0D}" destId="{EAD753C3-3258-4A50-85FA-E930452D99B2}" srcOrd="6" destOrd="0" presId="urn:microsoft.com/office/officeart/2005/8/layout/hList1"/>
    <dgm:cxn modelId="{E9A6D3B5-DF95-4381-818F-44B1715E77A2}" type="presParOf" srcId="{EAD753C3-3258-4A50-85FA-E930452D99B2}" destId="{0F1BA49C-0921-4982-BB30-3AFAEBA461A7}" srcOrd="0" destOrd="0" presId="urn:microsoft.com/office/officeart/2005/8/layout/hList1"/>
    <dgm:cxn modelId="{E2B6D5F8-3B88-4909-8E17-ADE5A906BB2A}" type="presParOf" srcId="{EAD753C3-3258-4A50-85FA-E930452D99B2}" destId="{16330D51-2E31-4DB4-80D1-AE0AE36EF7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4A296-D80B-41BC-8DBC-57EFA537F069}">
      <dsp:nvSpPr>
        <dsp:cNvPr id="0" name=""/>
        <dsp:cNvSpPr/>
      </dsp:nvSpPr>
      <dsp:spPr>
        <a:xfrm>
          <a:off x="0" y="312762"/>
          <a:ext cx="7240043" cy="22491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437388" rIns="56190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Direct electric drive for longer duty cycle</a:t>
          </a:r>
        </a:p>
        <a:p>
          <a:pPr marL="228600" lvl="1" indent="-228600" algn="l" defTabSz="933450">
            <a:lnSpc>
              <a:spcPct val="90000"/>
            </a:lnSpc>
            <a:spcBef>
              <a:spcPct val="0"/>
            </a:spcBef>
            <a:spcAft>
              <a:spcPct val="15000"/>
            </a:spcAft>
            <a:buChar char="•"/>
          </a:pPr>
          <a:r>
            <a:rPr lang="en-US" sz="2100" kern="1200" dirty="0"/>
            <a:t>Sheet Material Tray</a:t>
          </a:r>
        </a:p>
        <a:p>
          <a:pPr marL="228600" lvl="1" indent="-228600" algn="l" defTabSz="933450">
            <a:lnSpc>
              <a:spcPct val="90000"/>
            </a:lnSpc>
            <a:spcBef>
              <a:spcPct val="0"/>
            </a:spcBef>
            <a:spcAft>
              <a:spcPct val="15000"/>
            </a:spcAft>
            <a:buChar char="•"/>
          </a:pPr>
          <a:r>
            <a:rPr lang="en-US" sz="2100" kern="1200" dirty="0"/>
            <a:t>36” rollout deck extension</a:t>
          </a:r>
        </a:p>
        <a:p>
          <a:pPr marL="228600" lvl="1" indent="-228600" algn="l" defTabSz="933450">
            <a:lnSpc>
              <a:spcPct val="90000"/>
            </a:lnSpc>
            <a:spcBef>
              <a:spcPct val="0"/>
            </a:spcBef>
            <a:spcAft>
              <a:spcPct val="15000"/>
            </a:spcAft>
            <a:buChar char="•"/>
          </a:pPr>
          <a:r>
            <a:rPr lang="en-US" sz="2100" kern="1200" dirty="0"/>
            <a:t>Charger and power to platform connect to single outlet on chassis</a:t>
          </a:r>
        </a:p>
      </dsp:txBody>
      <dsp:txXfrm>
        <a:off x="0" y="312762"/>
        <a:ext cx="7240043" cy="2249100"/>
      </dsp:txXfrm>
    </dsp:sp>
    <dsp:sp modelId="{BDFD3421-5D8F-47B8-9F5C-40712787B415}">
      <dsp:nvSpPr>
        <dsp:cNvPr id="0" name=""/>
        <dsp:cNvSpPr/>
      </dsp:nvSpPr>
      <dsp:spPr>
        <a:xfrm>
          <a:off x="362002" y="2802"/>
          <a:ext cx="5068030" cy="61992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933450">
            <a:lnSpc>
              <a:spcPct val="90000"/>
            </a:lnSpc>
            <a:spcBef>
              <a:spcPct val="0"/>
            </a:spcBef>
            <a:spcAft>
              <a:spcPct val="35000"/>
            </a:spcAft>
            <a:buNone/>
          </a:pPr>
          <a:r>
            <a:rPr lang="en-US" sz="2100" kern="1200"/>
            <a:t>Features:</a:t>
          </a:r>
        </a:p>
      </dsp:txBody>
      <dsp:txXfrm>
        <a:off x="392264" y="33064"/>
        <a:ext cx="5007506" cy="559396"/>
      </dsp:txXfrm>
    </dsp:sp>
    <dsp:sp modelId="{A67D21E4-2122-4E0A-922B-00A394A8558C}">
      <dsp:nvSpPr>
        <dsp:cNvPr id="0" name=""/>
        <dsp:cNvSpPr/>
      </dsp:nvSpPr>
      <dsp:spPr>
        <a:xfrm>
          <a:off x="0" y="2985222"/>
          <a:ext cx="7240043" cy="22491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437388" rIns="56190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900W Inverter</a:t>
          </a:r>
        </a:p>
        <a:p>
          <a:pPr marL="228600" lvl="1" indent="-228600" algn="l" defTabSz="933450">
            <a:lnSpc>
              <a:spcPct val="90000"/>
            </a:lnSpc>
            <a:spcBef>
              <a:spcPct val="0"/>
            </a:spcBef>
            <a:spcAft>
              <a:spcPct val="15000"/>
            </a:spcAft>
            <a:buChar char="•"/>
          </a:pPr>
          <a:r>
            <a:rPr lang="en-US" sz="2100" kern="1200" dirty="0"/>
            <a:t>Tool Tray</a:t>
          </a:r>
        </a:p>
        <a:p>
          <a:pPr marL="228600" lvl="1" indent="-228600" algn="l" defTabSz="933450">
            <a:lnSpc>
              <a:spcPct val="90000"/>
            </a:lnSpc>
            <a:spcBef>
              <a:spcPct val="0"/>
            </a:spcBef>
            <a:spcAft>
              <a:spcPct val="15000"/>
            </a:spcAft>
            <a:buChar char="•"/>
          </a:pPr>
          <a:r>
            <a:rPr lang="en-US" sz="2100" kern="1200" dirty="0"/>
            <a:t>Proactive Platform Safety System® (PPSS) senses overhead obstructions</a:t>
          </a:r>
        </a:p>
        <a:p>
          <a:pPr marL="228600" lvl="1" indent="-228600" algn="l" defTabSz="933450">
            <a:lnSpc>
              <a:spcPct val="90000"/>
            </a:lnSpc>
            <a:spcBef>
              <a:spcPct val="0"/>
            </a:spcBef>
            <a:spcAft>
              <a:spcPct val="15000"/>
            </a:spcAft>
            <a:buChar char="•"/>
          </a:pPr>
          <a:r>
            <a:rPr lang="en-US" sz="2100" kern="1200" dirty="0"/>
            <a:t>Leak Containment System® (LCS)</a:t>
          </a:r>
        </a:p>
      </dsp:txBody>
      <dsp:txXfrm>
        <a:off x="0" y="2985222"/>
        <a:ext cx="7240043" cy="2249100"/>
      </dsp:txXfrm>
    </dsp:sp>
    <dsp:sp modelId="{CBECCCC4-1523-41FE-B069-4A512542FDA6}">
      <dsp:nvSpPr>
        <dsp:cNvPr id="0" name=""/>
        <dsp:cNvSpPr/>
      </dsp:nvSpPr>
      <dsp:spPr>
        <a:xfrm>
          <a:off x="362002" y="2675262"/>
          <a:ext cx="5068030" cy="61992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933450">
            <a:lnSpc>
              <a:spcPct val="90000"/>
            </a:lnSpc>
            <a:spcBef>
              <a:spcPct val="0"/>
            </a:spcBef>
            <a:spcAft>
              <a:spcPct val="35000"/>
            </a:spcAft>
            <a:buNone/>
          </a:pPr>
          <a:r>
            <a:rPr lang="en-US" sz="2100" kern="1200" dirty="0"/>
            <a:t>Options:</a:t>
          </a:r>
        </a:p>
      </dsp:txBody>
      <dsp:txXfrm>
        <a:off x="392264" y="2705524"/>
        <a:ext cx="500750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8011B-4EF2-4E8A-9F48-9625965D6EDE}">
      <dsp:nvSpPr>
        <dsp:cNvPr id="0" name=""/>
        <dsp:cNvSpPr/>
      </dsp:nvSpPr>
      <dsp:spPr>
        <a:xfrm>
          <a:off x="3781" y="393437"/>
          <a:ext cx="2273944" cy="587018"/>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Aerial Work Platforms</a:t>
          </a:r>
        </a:p>
      </dsp:txBody>
      <dsp:txXfrm>
        <a:off x="3781" y="393437"/>
        <a:ext cx="2273944" cy="587018"/>
      </dsp:txXfrm>
    </dsp:sp>
    <dsp:sp modelId="{A18D32A8-9A12-4040-B209-BEA5A650750E}">
      <dsp:nvSpPr>
        <dsp:cNvPr id="0" name=""/>
        <dsp:cNvSpPr/>
      </dsp:nvSpPr>
      <dsp:spPr>
        <a:xfrm>
          <a:off x="3781" y="980456"/>
          <a:ext cx="2273944" cy="966240"/>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(877) 632-5438</a:t>
          </a:r>
        </a:p>
        <a:p>
          <a:pPr marL="171450" lvl="1" indent="-171450" algn="l" defTabSz="711200">
            <a:lnSpc>
              <a:spcPct val="90000"/>
            </a:lnSpc>
            <a:spcBef>
              <a:spcPct val="0"/>
            </a:spcBef>
            <a:spcAft>
              <a:spcPct val="15000"/>
            </a:spcAft>
            <a:buChar char="•"/>
          </a:pPr>
          <a:r>
            <a:rPr lang="en-US" sz="1600" kern="1200" dirty="0"/>
            <a:t>+1 (559) 842-1500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1"/>
            </a:rPr>
            <a:t>info@MECawp.com</a:t>
          </a:r>
          <a:endParaRPr lang="en-US" sz="1600" kern="1200" dirty="0"/>
        </a:p>
      </dsp:txBody>
      <dsp:txXfrm>
        <a:off x="3781" y="980456"/>
        <a:ext cx="2273944" cy="966240"/>
      </dsp:txXfrm>
    </dsp:sp>
    <dsp:sp modelId="{FF62DBCA-ADDD-40EA-B823-3301F7698030}">
      <dsp:nvSpPr>
        <dsp:cNvPr id="0" name=""/>
        <dsp:cNvSpPr/>
      </dsp:nvSpPr>
      <dsp:spPr>
        <a:xfrm>
          <a:off x="2596078" y="393437"/>
          <a:ext cx="2273944" cy="587018"/>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Parts</a:t>
          </a:r>
        </a:p>
      </dsp:txBody>
      <dsp:txXfrm>
        <a:off x="2596078" y="393437"/>
        <a:ext cx="2273944" cy="587018"/>
      </dsp:txXfrm>
    </dsp:sp>
    <dsp:sp modelId="{6E745AFA-2A6A-42B1-8A55-630A0F2A274E}">
      <dsp:nvSpPr>
        <dsp:cNvPr id="0" name=""/>
        <dsp:cNvSpPr/>
      </dsp:nvSpPr>
      <dsp:spPr>
        <a:xfrm>
          <a:off x="2596078" y="980456"/>
          <a:ext cx="2273944" cy="966240"/>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842-1523</a:t>
          </a:r>
        </a:p>
        <a:p>
          <a:pPr marL="171450" lvl="1" indent="-171450" algn="l" defTabSz="711200">
            <a:lnSpc>
              <a:spcPct val="90000"/>
            </a:lnSpc>
            <a:spcBef>
              <a:spcPct val="0"/>
            </a:spcBef>
            <a:spcAft>
              <a:spcPct val="15000"/>
            </a:spcAft>
            <a:buChar char="•"/>
          </a:pPr>
          <a:r>
            <a:rPr lang="en-US" sz="1600" kern="1200">
              <a:hlinkClick xmlns:r="http://schemas.openxmlformats.org/officeDocument/2006/relationships" r:id="rId2"/>
            </a:rPr>
            <a:t>parts@MECawp.com</a:t>
          </a:r>
          <a:endParaRPr lang="en-US" sz="1600" kern="1200"/>
        </a:p>
      </dsp:txBody>
      <dsp:txXfrm>
        <a:off x="2596078" y="980456"/>
        <a:ext cx="2273944" cy="966240"/>
      </dsp:txXfrm>
    </dsp:sp>
    <dsp:sp modelId="{EF9224DF-F39D-426B-86BB-E6A8105F4946}">
      <dsp:nvSpPr>
        <dsp:cNvPr id="0" name=""/>
        <dsp:cNvSpPr/>
      </dsp:nvSpPr>
      <dsp:spPr>
        <a:xfrm>
          <a:off x="5188376" y="393437"/>
          <a:ext cx="2273944" cy="587018"/>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Product Support</a:t>
          </a:r>
        </a:p>
      </dsp:txBody>
      <dsp:txXfrm>
        <a:off x="5188376" y="393437"/>
        <a:ext cx="2273944" cy="587018"/>
      </dsp:txXfrm>
    </dsp:sp>
    <dsp:sp modelId="{DDBFE7E7-D7B0-477F-A51D-14485D66A6C4}">
      <dsp:nvSpPr>
        <dsp:cNvPr id="0" name=""/>
        <dsp:cNvSpPr/>
      </dsp:nvSpPr>
      <dsp:spPr>
        <a:xfrm>
          <a:off x="5188376" y="980456"/>
          <a:ext cx="2273944" cy="966240"/>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842-1537</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3"/>
            </a:rPr>
            <a:t>service@MECawp.com</a:t>
          </a:r>
          <a:endParaRPr lang="en-US" sz="1600" kern="1200" dirty="0"/>
        </a:p>
      </dsp:txBody>
      <dsp:txXfrm>
        <a:off x="5188376" y="980456"/>
        <a:ext cx="2273944" cy="966240"/>
      </dsp:txXfrm>
    </dsp:sp>
    <dsp:sp modelId="{0F1BA49C-0921-4982-BB30-3AFAEBA461A7}">
      <dsp:nvSpPr>
        <dsp:cNvPr id="0" name=""/>
        <dsp:cNvSpPr/>
      </dsp:nvSpPr>
      <dsp:spPr>
        <a:xfrm>
          <a:off x="7780673" y="393437"/>
          <a:ext cx="2273944" cy="587018"/>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Address &amp; Website</a:t>
          </a:r>
        </a:p>
      </dsp:txBody>
      <dsp:txXfrm>
        <a:off x="7780673" y="393437"/>
        <a:ext cx="2273944" cy="587018"/>
      </dsp:txXfrm>
    </dsp:sp>
    <dsp:sp modelId="{16330D51-2E31-4DB4-80D1-AE0AE36EF7B1}">
      <dsp:nvSpPr>
        <dsp:cNvPr id="0" name=""/>
        <dsp:cNvSpPr/>
      </dsp:nvSpPr>
      <dsp:spPr>
        <a:xfrm>
          <a:off x="7780673" y="980456"/>
          <a:ext cx="2273944" cy="966240"/>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1401 S Madera Ave, Kerman, Ca 93630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4"/>
            </a:rPr>
            <a:t>www.MECawp.com</a:t>
          </a:r>
          <a:r>
            <a:rPr lang="en-US" sz="1600" kern="1200" dirty="0"/>
            <a:t> </a:t>
          </a:r>
        </a:p>
      </dsp:txBody>
      <dsp:txXfrm>
        <a:off x="7780673" y="980456"/>
        <a:ext cx="2273944" cy="9662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89B63-2B6E-4482-AC26-6B66524F489E}"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74E41-7163-4B0D-B310-8220F6B7DE72}" type="slidenum">
              <a:rPr lang="en-US" smtClean="0"/>
              <a:t>‹#›</a:t>
            </a:fld>
            <a:endParaRPr lang="en-US"/>
          </a:p>
        </p:txBody>
      </p:sp>
    </p:spTree>
    <p:extLst>
      <p:ext uri="{BB962C8B-B14F-4D97-AF65-F5344CB8AC3E}">
        <p14:creationId xmlns:p14="http://schemas.microsoft.com/office/powerpoint/2010/main" val="394532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FF67EC7D-6B6D-436B-B954-680E69157913}" type="datetime1">
              <a:rPr lang="en-US" smtClean="0"/>
              <a:t>2/29/2024</a:t>
            </a:fld>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2E4E8EDF-F570-48C9-8642-F9E315A6496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260C5509-46CD-484A-8A30-36399AC330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422332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3142211"/>
            <a:ext cx="12188825" cy="371578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3142211"/>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EFE46939-FF0A-4E72-A89D-A10E0592A2DC}" type="datetime1">
              <a:rPr lang="en-US" smtClean="0"/>
              <a:t>2/29/2024</a:t>
            </a:fld>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834569CA-785F-407F-BB22-DEB82602351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0" name="Picture 9" descr="A picture containing plate, drawing, cup&#10;&#10;Description automatically generated">
            <a:extLst>
              <a:ext uri="{FF2B5EF4-FFF2-40B4-BE49-F238E27FC236}">
                <a16:creationId xmlns:a16="http://schemas.microsoft.com/office/drawing/2014/main" id="{4A33CCDD-F76D-4C1E-859B-6C31B1CAD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83635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D68F4423-76A3-40C7-8DE5-E0164A0E2C99}" type="datetime1">
              <a:rPr lang="en-US" smtClean="0"/>
              <a:t>2/29/2024</a:t>
            </a:fld>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0" name="Footer Placeholder 8">
            <a:extLst>
              <a:ext uri="{FF2B5EF4-FFF2-40B4-BE49-F238E27FC236}">
                <a16:creationId xmlns:a16="http://schemas.microsoft.com/office/drawing/2014/main" id="{C4EAE481-EB55-4C88-BF21-BD59A760BEF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4091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3BFDB8B4-4876-493D-94FF-1112668BDB5C}" type="datetime1">
              <a:rPr lang="en-US" smtClean="0"/>
              <a:t>2/29/2024</a:t>
            </a:fld>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EBEFFE83-0FE0-4655-B6E2-A0CA8444EFA7}"/>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0FEA4F1D-0AD6-4775-AD31-A85464B5C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07683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81DB-1B2A-49D6-A961-7649176E4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2D693B-24A1-433D-AE61-7D0C820EF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1400E-F214-4A44-9200-A63D3B6010F4}"/>
              </a:ext>
            </a:extLst>
          </p:cNvPr>
          <p:cNvSpPr>
            <a:spLocks noGrp="1"/>
          </p:cNvSpPr>
          <p:nvPr>
            <p:ph type="dt" sz="half" idx="10"/>
          </p:nvPr>
        </p:nvSpPr>
        <p:spPr/>
        <p:txBody>
          <a:bodyPr/>
          <a:lstStyle/>
          <a:p>
            <a:fld id="{610AA057-E6AE-4724-996F-D77CF5D54ADB}" type="datetimeFigureOut">
              <a:rPr lang="en-US" smtClean="0"/>
              <a:t>2/29/2024</a:t>
            </a:fld>
            <a:endParaRPr lang="en-US"/>
          </a:p>
        </p:txBody>
      </p:sp>
      <p:sp>
        <p:nvSpPr>
          <p:cNvPr id="5" name="Footer Placeholder 4">
            <a:extLst>
              <a:ext uri="{FF2B5EF4-FFF2-40B4-BE49-F238E27FC236}">
                <a16:creationId xmlns:a16="http://schemas.microsoft.com/office/drawing/2014/main" id="{1EF5D4DB-4A15-423D-8A45-505C52526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A5A1F-5DEA-4F00-AC65-7E3ACA255BA6}"/>
              </a:ext>
            </a:extLst>
          </p:cNvPr>
          <p:cNvSpPr>
            <a:spLocks noGrp="1"/>
          </p:cNvSpPr>
          <p:nvPr>
            <p:ph type="sldNum" sz="quarter" idx="12"/>
          </p:nvPr>
        </p:nvSpPr>
        <p:spPr/>
        <p:txBody>
          <a:bodyPr/>
          <a:lstStyle/>
          <a:p>
            <a:fld id="{60B17A8C-E558-4DD4-9530-A59E5B260248}" type="slidenum">
              <a:rPr lang="en-US" smtClean="0"/>
              <a:t>‹#›</a:t>
            </a:fld>
            <a:endParaRPr lang="en-US"/>
          </a:p>
        </p:txBody>
      </p:sp>
    </p:spTree>
    <p:extLst>
      <p:ext uri="{BB962C8B-B14F-4D97-AF65-F5344CB8AC3E}">
        <p14:creationId xmlns:p14="http://schemas.microsoft.com/office/powerpoint/2010/main" val="1154149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BE2D-91CD-4C89-9F5F-700EBF134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C637A-391F-46BA-BC35-4C1072BC53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E9A25-3B01-4B9D-A4CC-3E2DE412D6FE}"/>
              </a:ext>
            </a:extLst>
          </p:cNvPr>
          <p:cNvSpPr>
            <a:spLocks noGrp="1"/>
          </p:cNvSpPr>
          <p:nvPr>
            <p:ph type="dt" sz="half" idx="10"/>
          </p:nvPr>
        </p:nvSpPr>
        <p:spPr/>
        <p:txBody>
          <a:bodyPr/>
          <a:lstStyle/>
          <a:p>
            <a:fld id="{610AA057-E6AE-4724-996F-D77CF5D54ADB}" type="datetimeFigureOut">
              <a:rPr lang="en-US" smtClean="0"/>
              <a:t>2/29/2024</a:t>
            </a:fld>
            <a:endParaRPr lang="en-US"/>
          </a:p>
        </p:txBody>
      </p:sp>
      <p:sp>
        <p:nvSpPr>
          <p:cNvPr id="5" name="Footer Placeholder 4">
            <a:extLst>
              <a:ext uri="{FF2B5EF4-FFF2-40B4-BE49-F238E27FC236}">
                <a16:creationId xmlns:a16="http://schemas.microsoft.com/office/drawing/2014/main" id="{5314D7F8-63DB-4A76-AF0B-3243D608A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7BE5D-A382-441D-90B7-0D7E01325850}"/>
              </a:ext>
            </a:extLst>
          </p:cNvPr>
          <p:cNvSpPr>
            <a:spLocks noGrp="1"/>
          </p:cNvSpPr>
          <p:nvPr>
            <p:ph type="sldNum" sz="quarter" idx="12"/>
          </p:nvPr>
        </p:nvSpPr>
        <p:spPr/>
        <p:txBody>
          <a:bodyPr/>
          <a:lstStyle/>
          <a:p>
            <a:fld id="{60B17A8C-E558-4DD4-9530-A59E5B260248}" type="slidenum">
              <a:rPr lang="en-US" smtClean="0"/>
              <a:t>‹#›</a:t>
            </a:fld>
            <a:endParaRPr lang="en-US"/>
          </a:p>
        </p:txBody>
      </p:sp>
    </p:spTree>
    <p:extLst>
      <p:ext uri="{BB962C8B-B14F-4D97-AF65-F5344CB8AC3E}">
        <p14:creationId xmlns:p14="http://schemas.microsoft.com/office/powerpoint/2010/main" val="338429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BCA9-F8F6-4312-BE80-8FC415657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CF259B-6C5A-4446-B281-4F0A40373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181B-07A4-430F-9D05-8A3F44201129}"/>
              </a:ext>
            </a:extLst>
          </p:cNvPr>
          <p:cNvSpPr>
            <a:spLocks noGrp="1"/>
          </p:cNvSpPr>
          <p:nvPr>
            <p:ph type="dt" sz="half" idx="10"/>
          </p:nvPr>
        </p:nvSpPr>
        <p:spPr/>
        <p:txBody>
          <a:bodyPr/>
          <a:lstStyle/>
          <a:p>
            <a:fld id="{610AA057-E6AE-4724-996F-D77CF5D54ADB}" type="datetimeFigureOut">
              <a:rPr lang="en-US" smtClean="0"/>
              <a:t>2/29/2024</a:t>
            </a:fld>
            <a:endParaRPr lang="en-US"/>
          </a:p>
        </p:txBody>
      </p:sp>
      <p:sp>
        <p:nvSpPr>
          <p:cNvPr id="5" name="Footer Placeholder 4">
            <a:extLst>
              <a:ext uri="{FF2B5EF4-FFF2-40B4-BE49-F238E27FC236}">
                <a16:creationId xmlns:a16="http://schemas.microsoft.com/office/drawing/2014/main" id="{EFD48506-AAC2-40C2-8897-7B9D5BFD3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30D6B-A768-4BB5-A4CB-5E8F01C15B3C}"/>
              </a:ext>
            </a:extLst>
          </p:cNvPr>
          <p:cNvSpPr>
            <a:spLocks noGrp="1"/>
          </p:cNvSpPr>
          <p:nvPr>
            <p:ph type="sldNum" sz="quarter" idx="12"/>
          </p:nvPr>
        </p:nvSpPr>
        <p:spPr/>
        <p:txBody>
          <a:bodyPr/>
          <a:lstStyle/>
          <a:p>
            <a:fld id="{60B17A8C-E558-4DD4-9530-A59E5B260248}" type="slidenum">
              <a:rPr lang="en-US" smtClean="0"/>
              <a:t>‹#›</a:t>
            </a:fld>
            <a:endParaRPr lang="en-US"/>
          </a:p>
        </p:txBody>
      </p:sp>
    </p:spTree>
    <p:extLst>
      <p:ext uri="{BB962C8B-B14F-4D97-AF65-F5344CB8AC3E}">
        <p14:creationId xmlns:p14="http://schemas.microsoft.com/office/powerpoint/2010/main" val="24184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D430-58A4-48B5-A95D-8384469E3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983A9-4715-436D-92BA-7899D70F28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2EFD91-261D-4004-8DA7-F05A9B8FE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E7D5BB-72F4-4B6C-B9D5-93F3F43B0B12}"/>
              </a:ext>
            </a:extLst>
          </p:cNvPr>
          <p:cNvSpPr>
            <a:spLocks noGrp="1"/>
          </p:cNvSpPr>
          <p:nvPr>
            <p:ph type="dt" sz="half" idx="10"/>
          </p:nvPr>
        </p:nvSpPr>
        <p:spPr/>
        <p:txBody>
          <a:bodyPr/>
          <a:lstStyle/>
          <a:p>
            <a:fld id="{610AA057-E6AE-4724-996F-D77CF5D54ADB}" type="datetimeFigureOut">
              <a:rPr lang="en-US" smtClean="0"/>
              <a:t>2/29/2024</a:t>
            </a:fld>
            <a:endParaRPr lang="en-US"/>
          </a:p>
        </p:txBody>
      </p:sp>
      <p:sp>
        <p:nvSpPr>
          <p:cNvPr id="6" name="Footer Placeholder 5">
            <a:extLst>
              <a:ext uri="{FF2B5EF4-FFF2-40B4-BE49-F238E27FC236}">
                <a16:creationId xmlns:a16="http://schemas.microsoft.com/office/drawing/2014/main" id="{8E1B1AC0-194B-4FB5-ADFA-6323761A8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9561E-E294-4494-993E-17AA64AC3626}"/>
              </a:ext>
            </a:extLst>
          </p:cNvPr>
          <p:cNvSpPr>
            <a:spLocks noGrp="1"/>
          </p:cNvSpPr>
          <p:nvPr>
            <p:ph type="sldNum" sz="quarter" idx="12"/>
          </p:nvPr>
        </p:nvSpPr>
        <p:spPr/>
        <p:txBody>
          <a:bodyPr/>
          <a:lstStyle/>
          <a:p>
            <a:fld id="{60B17A8C-E558-4DD4-9530-A59E5B260248}" type="slidenum">
              <a:rPr lang="en-US" smtClean="0"/>
              <a:t>‹#›</a:t>
            </a:fld>
            <a:endParaRPr lang="en-US"/>
          </a:p>
        </p:txBody>
      </p:sp>
    </p:spTree>
    <p:extLst>
      <p:ext uri="{BB962C8B-B14F-4D97-AF65-F5344CB8AC3E}">
        <p14:creationId xmlns:p14="http://schemas.microsoft.com/office/powerpoint/2010/main" val="565694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58D0-6E78-4456-A56B-EC18A927EC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BA754-D1B5-4F44-A732-DBD5A4DB05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328A6-DA98-43B8-9A43-3BFC29B986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F4E2FF-A3AF-4BF3-8F3E-01C2FCB4CF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9F252F-B1F5-40A3-BC96-F0FBFA755A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F55E6-3E35-45E8-9C21-684ED6506EEA}"/>
              </a:ext>
            </a:extLst>
          </p:cNvPr>
          <p:cNvSpPr>
            <a:spLocks noGrp="1"/>
          </p:cNvSpPr>
          <p:nvPr>
            <p:ph type="dt" sz="half" idx="10"/>
          </p:nvPr>
        </p:nvSpPr>
        <p:spPr/>
        <p:txBody>
          <a:bodyPr/>
          <a:lstStyle/>
          <a:p>
            <a:fld id="{610AA057-E6AE-4724-996F-D77CF5D54ADB}" type="datetimeFigureOut">
              <a:rPr lang="en-US" smtClean="0"/>
              <a:t>2/29/2024</a:t>
            </a:fld>
            <a:endParaRPr lang="en-US"/>
          </a:p>
        </p:txBody>
      </p:sp>
      <p:sp>
        <p:nvSpPr>
          <p:cNvPr id="8" name="Footer Placeholder 7">
            <a:extLst>
              <a:ext uri="{FF2B5EF4-FFF2-40B4-BE49-F238E27FC236}">
                <a16:creationId xmlns:a16="http://schemas.microsoft.com/office/drawing/2014/main" id="{B3989A94-525C-4F39-9EFD-A5F6A5AAC8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90046-DC28-43E7-85FB-89D1C08BB3BB}"/>
              </a:ext>
            </a:extLst>
          </p:cNvPr>
          <p:cNvSpPr>
            <a:spLocks noGrp="1"/>
          </p:cNvSpPr>
          <p:nvPr>
            <p:ph type="sldNum" sz="quarter" idx="12"/>
          </p:nvPr>
        </p:nvSpPr>
        <p:spPr/>
        <p:txBody>
          <a:bodyPr/>
          <a:lstStyle/>
          <a:p>
            <a:fld id="{60B17A8C-E558-4DD4-9530-A59E5B260248}" type="slidenum">
              <a:rPr lang="en-US" smtClean="0"/>
              <a:t>‹#›</a:t>
            </a:fld>
            <a:endParaRPr lang="en-US"/>
          </a:p>
        </p:txBody>
      </p:sp>
    </p:spTree>
    <p:extLst>
      <p:ext uri="{BB962C8B-B14F-4D97-AF65-F5344CB8AC3E}">
        <p14:creationId xmlns:p14="http://schemas.microsoft.com/office/powerpoint/2010/main" val="2222621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DF92-BD5B-4107-AE4A-B4CECB224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4B1C5B-C376-45DF-8766-C49EE1CB5BFB}"/>
              </a:ext>
            </a:extLst>
          </p:cNvPr>
          <p:cNvSpPr>
            <a:spLocks noGrp="1"/>
          </p:cNvSpPr>
          <p:nvPr>
            <p:ph type="dt" sz="half" idx="10"/>
          </p:nvPr>
        </p:nvSpPr>
        <p:spPr/>
        <p:txBody>
          <a:bodyPr/>
          <a:lstStyle/>
          <a:p>
            <a:fld id="{610AA057-E6AE-4724-996F-D77CF5D54ADB}" type="datetimeFigureOut">
              <a:rPr lang="en-US" smtClean="0"/>
              <a:t>2/29/2024</a:t>
            </a:fld>
            <a:endParaRPr lang="en-US"/>
          </a:p>
        </p:txBody>
      </p:sp>
      <p:sp>
        <p:nvSpPr>
          <p:cNvPr id="4" name="Footer Placeholder 3">
            <a:extLst>
              <a:ext uri="{FF2B5EF4-FFF2-40B4-BE49-F238E27FC236}">
                <a16:creationId xmlns:a16="http://schemas.microsoft.com/office/drawing/2014/main" id="{07101117-FD6E-438C-AF0B-75D5DD3F78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A21C39-5805-4B75-B11B-6944C4B1C5D8}"/>
              </a:ext>
            </a:extLst>
          </p:cNvPr>
          <p:cNvSpPr>
            <a:spLocks noGrp="1"/>
          </p:cNvSpPr>
          <p:nvPr>
            <p:ph type="sldNum" sz="quarter" idx="12"/>
          </p:nvPr>
        </p:nvSpPr>
        <p:spPr/>
        <p:txBody>
          <a:bodyPr/>
          <a:lstStyle/>
          <a:p>
            <a:fld id="{60B17A8C-E558-4DD4-9530-A59E5B260248}" type="slidenum">
              <a:rPr lang="en-US" smtClean="0"/>
              <a:t>‹#›</a:t>
            </a:fld>
            <a:endParaRPr lang="en-US"/>
          </a:p>
        </p:txBody>
      </p:sp>
    </p:spTree>
    <p:extLst>
      <p:ext uri="{BB962C8B-B14F-4D97-AF65-F5344CB8AC3E}">
        <p14:creationId xmlns:p14="http://schemas.microsoft.com/office/powerpoint/2010/main" val="2854535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89697-E5B9-4677-B0A6-D115CC733A46}"/>
              </a:ext>
            </a:extLst>
          </p:cNvPr>
          <p:cNvSpPr>
            <a:spLocks noGrp="1"/>
          </p:cNvSpPr>
          <p:nvPr>
            <p:ph type="dt" sz="half" idx="10"/>
          </p:nvPr>
        </p:nvSpPr>
        <p:spPr/>
        <p:txBody>
          <a:bodyPr/>
          <a:lstStyle/>
          <a:p>
            <a:fld id="{610AA057-E6AE-4724-996F-D77CF5D54ADB}" type="datetimeFigureOut">
              <a:rPr lang="en-US" smtClean="0"/>
              <a:t>2/29/2024</a:t>
            </a:fld>
            <a:endParaRPr lang="en-US"/>
          </a:p>
        </p:txBody>
      </p:sp>
      <p:sp>
        <p:nvSpPr>
          <p:cNvPr id="3" name="Footer Placeholder 2">
            <a:extLst>
              <a:ext uri="{FF2B5EF4-FFF2-40B4-BE49-F238E27FC236}">
                <a16:creationId xmlns:a16="http://schemas.microsoft.com/office/drawing/2014/main" id="{CB7F5C8F-BD18-4AD4-9AF2-8A53CA7ABB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956B9C-5C21-4734-A7E5-9DF39F7E9657}"/>
              </a:ext>
            </a:extLst>
          </p:cNvPr>
          <p:cNvSpPr>
            <a:spLocks noGrp="1"/>
          </p:cNvSpPr>
          <p:nvPr>
            <p:ph type="sldNum" sz="quarter" idx="12"/>
          </p:nvPr>
        </p:nvSpPr>
        <p:spPr/>
        <p:txBody>
          <a:bodyPr/>
          <a:lstStyle/>
          <a:p>
            <a:fld id="{60B17A8C-E558-4DD4-9530-A59E5B260248}" type="slidenum">
              <a:rPr lang="en-US" smtClean="0"/>
              <a:t>‹#›</a:t>
            </a:fld>
            <a:endParaRPr lang="en-US"/>
          </a:p>
        </p:txBody>
      </p:sp>
    </p:spTree>
    <p:extLst>
      <p:ext uri="{BB962C8B-B14F-4D97-AF65-F5344CB8AC3E}">
        <p14:creationId xmlns:p14="http://schemas.microsoft.com/office/powerpoint/2010/main" val="307558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8">
            <a:extLst>
              <a:ext uri="{FF2B5EF4-FFF2-40B4-BE49-F238E27FC236}">
                <a16:creationId xmlns:a16="http://schemas.microsoft.com/office/drawing/2014/main" id="{85A6DD36-FC72-454E-BE51-6D11BF4A777D}"/>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428054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71A4-4E31-433E-AF10-0A987ABED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43179-711A-4873-8885-9D083CDF3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3E4DF-0E80-4E52-AC4D-AE5182A21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04A7F-FD5E-4993-A35B-470B7A4AE0AB}"/>
              </a:ext>
            </a:extLst>
          </p:cNvPr>
          <p:cNvSpPr>
            <a:spLocks noGrp="1"/>
          </p:cNvSpPr>
          <p:nvPr>
            <p:ph type="dt" sz="half" idx="10"/>
          </p:nvPr>
        </p:nvSpPr>
        <p:spPr/>
        <p:txBody>
          <a:bodyPr/>
          <a:lstStyle/>
          <a:p>
            <a:fld id="{610AA057-E6AE-4724-996F-D77CF5D54ADB}" type="datetimeFigureOut">
              <a:rPr lang="en-US" smtClean="0"/>
              <a:t>2/29/2024</a:t>
            </a:fld>
            <a:endParaRPr lang="en-US"/>
          </a:p>
        </p:txBody>
      </p:sp>
      <p:sp>
        <p:nvSpPr>
          <p:cNvPr id="6" name="Footer Placeholder 5">
            <a:extLst>
              <a:ext uri="{FF2B5EF4-FFF2-40B4-BE49-F238E27FC236}">
                <a16:creationId xmlns:a16="http://schemas.microsoft.com/office/drawing/2014/main" id="{E4F779BE-1081-44FB-B9CC-88C1BDF86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7CCDB-9891-4CE6-9308-4D67A70BF98E}"/>
              </a:ext>
            </a:extLst>
          </p:cNvPr>
          <p:cNvSpPr>
            <a:spLocks noGrp="1"/>
          </p:cNvSpPr>
          <p:nvPr>
            <p:ph type="sldNum" sz="quarter" idx="12"/>
          </p:nvPr>
        </p:nvSpPr>
        <p:spPr/>
        <p:txBody>
          <a:bodyPr/>
          <a:lstStyle/>
          <a:p>
            <a:fld id="{60B17A8C-E558-4DD4-9530-A59E5B260248}" type="slidenum">
              <a:rPr lang="en-US" smtClean="0"/>
              <a:t>‹#›</a:t>
            </a:fld>
            <a:endParaRPr lang="en-US"/>
          </a:p>
        </p:txBody>
      </p:sp>
    </p:spTree>
    <p:extLst>
      <p:ext uri="{BB962C8B-B14F-4D97-AF65-F5344CB8AC3E}">
        <p14:creationId xmlns:p14="http://schemas.microsoft.com/office/powerpoint/2010/main" val="2520801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18B5-BA07-45C3-B106-00DF74419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5BF8AF-DCA7-48D8-898D-4BAB98C96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D213A1-8837-4177-8436-AC427FB67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7420D-B41D-4B59-977C-22F4EB522305}"/>
              </a:ext>
            </a:extLst>
          </p:cNvPr>
          <p:cNvSpPr>
            <a:spLocks noGrp="1"/>
          </p:cNvSpPr>
          <p:nvPr>
            <p:ph type="dt" sz="half" idx="10"/>
          </p:nvPr>
        </p:nvSpPr>
        <p:spPr/>
        <p:txBody>
          <a:bodyPr/>
          <a:lstStyle/>
          <a:p>
            <a:fld id="{610AA057-E6AE-4724-996F-D77CF5D54ADB}" type="datetimeFigureOut">
              <a:rPr lang="en-US" smtClean="0"/>
              <a:t>2/29/2024</a:t>
            </a:fld>
            <a:endParaRPr lang="en-US"/>
          </a:p>
        </p:txBody>
      </p:sp>
      <p:sp>
        <p:nvSpPr>
          <p:cNvPr id="6" name="Footer Placeholder 5">
            <a:extLst>
              <a:ext uri="{FF2B5EF4-FFF2-40B4-BE49-F238E27FC236}">
                <a16:creationId xmlns:a16="http://schemas.microsoft.com/office/drawing/2014/main" id="{EFF0D6D7-1E1A-425C-B815-82187AFB9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DBC6F1-7DBF-4E65-B760-CC52FD3F6B90}"/>
              </a:ext>
            </a:extLst>
          </p:cNvPr>
          <p:cNvSpPr>
            <a:spLocks noGrp="1"/>
          </p:cNvSpPr>
          <p:nvPr>
            <p:ph type="sldNum" sz="quarter" idx="12"/>
          </p:nvPr>
        </p:nvSpPr>
        <p:spPr/>
        <p:txBody>
          <a:bodyPr/>
          <a:lstStyle/>
          <a:p>
            <a:fld id="{60B17A8C-E558-4DD4-9530-A59E5B260248}" type="slidenum">
              <a:rPr lang="en-US" smtClean="0"/>
              <a:t>‹#›</a:t>
            </a:fld>
            <a:endParaRPr lang="en-US"/>
          </a:p>
        </p:txBody>
      </p:sp>
    </p:spTree>
    <p:extLst>
      <p:ext uri="{BB962C8B-B14F-4D97-AF65-F5344CB8AC3E}">
        <p14:creationId xmlns:p14="http://schemas.microsoft.com/office/powerpoint/2010/main" val="426083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3E02-EC9F-4E9B-8899-7A35C1081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5AF456-9121-40D8-8760-A1F628FD8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9FE38-61EA-4755-88D3-0C3C52BDF0AB}"/>
              </a:ext>
            </a:extLst>
          </p:cNvPr>
          <p:cNvSpPr>
            <a:spLocks noGrp="1"/>
          </p:cNvSpPr>
          <p:nvPr>
            <p:ph type="dt" sz="half" idx="10"/>
          </p:nvPr>
        </p:nvSpPr>
        <p:spPr/>
        <p:txBody>
          <a:bodyPr/>
          <a:lstStyle/>
          <a:p>
            <a:fld id="{610AA057-E6AE-4724-996F-D77CF5D54ADB}" type="datetimeFigureOut">
              <a:rPr lang="en-US" smtClean="0"/>
              <a:t>2/29/2024</a:t>
            </a:fld>
            <a:endParaRPr lang="en-US"/>
          </a:p>
        </p:txBody>
      </p:sp>
      <p:sp>
        <p:nvSpPr>
          <p:cNvPr id="5" name="Footer Placeholder 4">
            <a:extLst>
              <a:ext uri="{FF2B5EF4-FFF2-40B4-BE49-F238E27FC236}">
                <a16:creationId xmlns:a16="http://schemas.microsoft.com/office/drawing/2014/main" id="{BF08F12E-6935-45E0-834A-6A5F77CA5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84964-32C4-4761-B3B0-B555038E3967}"/>
              </a:ext>
            </a:extLst>
          </p:cNvPr>
          <p:cNvSpPr>
            <a:spLocks noGrp="1"/>
          </p:cNvSpPr>
          <p:nvPr>
            <p:ph type="sldNum" sz="quarter" idx="12"/>
          </p:nvPr>
        </p:nvSpPr>
        <p:spPr/>
        <p:txBody>
          <a:bodyPr/>
          <a:lstStyle/>
          <a:p>
            <a:fld id="{60B17A8C-E558-4DD4-9530-A59E5B260248}" type="slidenum">
              <a:rPr lang="en-US" smtClean="0"/>
              <a:t>‹#›</a:t>
            </a:fld>
            <a:endParaRPr lang="en-US"/>
          </a:p>
        </p:txBody>
      </p:sp>
    </p:spTree>
    <p:extLst>
      <p:ext uri="{BB962C8B-B14F-4D97-AF65-F5344CB8AC3E}">
        <p14:creationId xmlns:p14="http://schemas.microsoft.com/office/powerpoint/2010/main" val="3396566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50C24-6FED-49C6-A1CF-371307C8E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8129DB-B0C0-43E7-8F12-DE94BA457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68E5B-2A70-4BD5-947B-78FA1019DB26}"/>
              </a:ext>
            </a:extLst>
          </p:cNvPr>
          <p:cNvSpPr>
            <a:spLocks noGrp="1"/>
          </p:cNvSpPr>
          <p:nvPr>
            <p:ph type="dt" sz="half" idx="10"/>
          </p:nvPr>
        </p:nvSpPr>
        <p:spPr/>
        <p:txBody>
          <a:bodyPr/>
          <a:lstStyle/>
          <a:p>
            <a:fld id="{610AA057-E6AE-4724-996F-D77CF5D54ADB}" type="datetimeFigureOut">
              <a:rPr lang="en-US" smtClean="0"/>
              <a:t>2/29/2024</a:t>
            </a:fld>
            <a:endParaRPr lang="en-US"/>
          </a:p>
        </p:txBody>
      </p:sp>
      <p:sp>
        <p:nvSpPr>
          <p:cNvPr id="5" name="Footer Placeholder 4">
            <a:extLst>
              <a:ext uri="{FF2B5EF4-FFF2-40B4-BE49-F238E27FC236}">
                <a16:creationId xmlns:a16="http://schemas.microsoft.com/office/drawing/2014/main" id="{4B1C59E3-4043-4BBB-AD23-B80330AD1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D5DED-58B2-4690-89E0-55763E1D035B}"/>
              </a:ext>
            </a:extLst>
          </p:cNvPr>
          <p:cNvSpPr>
            <a:spLocks noGrp="1"/>
          </p:cNvSpPr>
          <p:nvPr>
            <p:ph type="sldNum" sz="quarter" idx="12"/>
          </p:nvPr>
        </p:nvSpPr>
        <p:spPr/>
        <p:txBody>
          <a:bodyPr/>
          <a:lstStyle/>
          <a:p>
            <a:fld id="{60B17A8C-E558-4DD4-9530-A59E5B260248}" type="slidenum">
              <a:rPr lang="en-US" smtClean="0"/>
              <a:t>‹#›</a:t>
            </a:fld>
            <a:endParaRPr lang="en-US"/>
          </a:p>
        </p:txBody>
      </p:sp>
    </p:spTree>
    <p:extLst>
      <p:ext uri="{BB962C8B-B14F-4D97-AF65-F5344CB8AC3E}">
        <p14:creationId xmlns:p14="http://schemas.microsoft.com/office/powerpoint/2010/main" val="86744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BA2B9721-D81A-4146-89D1-0B4EA3374113}" type="datetime1">
              <a:rPr lang="en-US" smtClean="0"/>
              <a:t>2/29/2024</a:t>
            </a:fld>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2" name="Footer Placeholder 8">
            <a:extLst>
              <a:ext uri="{FF2B5EF4-FFF2-40B4-BE49-F238E27FC236}">
                <a16:creationId xmlns:a16="http://schemas.microsoft.com/office/drawing/2014/main" id="{B763064F-CACB-4D83-AE07-99973C8FA20C}"/>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D031F8C9-D6F8-41B4-958E-393AB140A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93128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25E6B460-28FB-4783-A264-650B5D8D0F7C}" type="datetime1">
              <a:rPr lang="en-US" smtClean="0"/>
              <a:t>2/29/2024</a:t>
            </a:fld>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B92DD6C1-CADA-44CA-A873-474C9E3F90B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22368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FC07D89F-3492-48D1-9AF6-CBD6770D8305}" type="datetime1">
              <a:rPr lang="en-US" smtClean="0"/>
              <a:t>2/29/2024</a:t>
            </a:fld>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3" name="Footer Placeholder 8">
            <a:extLst>
              <a:ext uri="{FF2B5EF4-FFF2-40B4-BE49-F238E27FC236}">
                <a16:creationId xmlns:a16="http://schemas.microsoft.com/office/drawing/2014/main" id="{CE1C799E-C9CB-4A0B-B318-74231EFF6CCC}"/>
              </a:ext>
            </a:extLst>
          </p:cNvPr>
          <p:cNvSpPr>
            <a:spLocks noGrp="1"/>
          </p:cNvSpPr>
          <p:nvPr>
            <p:ph type="ftr" sz="quarter" idx="1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6586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CED47170-F940-4571-99D9-084ED8096740}" type="datetime1">
              <a:rPr lang="en-US" smtClean="0"/>
              <a:t>2/29/2024</a:t>
            </a:fld>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745BB775-D453-414A-A0CB-F0257E96C726}"/>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45881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C657A314-A7CA-4ADC-AB0D-0E62A746BAA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7" name="Picture 6" descr="A picture containing plate, drawing, cup&#10;&#10;Description automatically generated">
            <a:extLst>
              <a:ext uri="{FF2B5EF4-FFF2-40B4-BE49-F238E27FC236}">
                <a16:creationId xmlns:a16="http://schemas.microsoft.com/office/drawing/2014/main" id="{56FF0082-FFFD-43A3-9D07-EACB39906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51510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0236DE96-2B29-49CC-8761-F24A72F8110E}"/>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67710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r>
              <a:rPr lang="en-US"/>
              <a:t>MEC 1330SE</a:t>
            </a:r>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dirty="0"/>
          </a:p>
        </p:txBody>
      </p:sp>
      <p:sp>
        <p:nvSpPr>
          <p:cNvPr id="9" name="Footer Placeholder 8">
            <a:extLst>
              <a:ext uri="{FF2B5EF4-FFF2-40B4-BE49-F238E27FC236}">
                <a16:creationId xmlns:a16="http://schemas.microsoft.com/office/drawing/2014/main" id="{81D6E066-FB65-41FA-A916-FBB1B2B3B351}"/>
              </a:ext>
            </a:extLst>
          </p:cNvPr>
          <p:cNvSpPr txBox="1">
            <a:spLocks/>
          </p:cNvSpPr>
          <p:nvPr userDrawn="1"/>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1330SE</a:t>
            </a:r>
            <a:endParaRPr lang="en-US" dirty="0"/>
          </a:p>
        </p:txBody>
      </p:sp>
      <p:pic>
        <p:nvPicPr>
          <p:cNvPr id="10" name="Picture 9" descr="A picture containing plate, drawing, cup&#10;&#10;Description automatically generated">
            <a:extLst>
              <a:ext uri="{FF2B5EF4-FFF2-40B4-BE49-F238E27FC236}">
                <a16:creationId xmlns:a16="http://schemas.microsoft.com/office/drawing/2014/main" id="{C2F65864-A84A-4A69-9A33-8A2D4D8151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93298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9426"/>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8">
            <a:extLst>
              <a:ext uri="{FF2B5EF4-FFF2-40B4-BE49-F238E27FC236}">
                <a16:creationId xmlns:a16="http://schemas.microsoft.com/office/drawing/2014/main" id="{9A71CBD9-B657-4B09-87D5-2848765622C0}"/>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875181E4-4A2B-48A4-B1A5-3D0FC873D3D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2364336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62" r:id="rId8"/>
    <p:sldLayoutId id="2147483751" r:id="rId9"/>
    <p:sldLayoutId id="2147483752" r:id="rId10"/>
    <p:sldLayoutId id="2147483753" r:id="rId11"/>
    <p:sldLayoutId id="2147483755" r:id="rId12"/>
  </p:sldLayoutIdLst>
  <p:hf sldNum="0" hd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281DA-D458-4F6E-858A-56E397FC8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CBDD1F-01CE-46AB-8925-A9E07E0BE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DDE69-3B77-4A4E-896C-F751BC9073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AA057-E6AE-4724-996F-D77CF5D54ADB}" type="datetimeFigureOut">
              <a:rPr lang="en-US" smtClean="0"/>
              <a:t>2/29/2024</a:t>
            </a:fld>
            <a:endParaRPr lang="en-US"/>
          </a:p>
        </p:txBody>
      </p:sp>
      <p:sp>
        <p:nvSpPr>
          <p:cNvPr id="5" name="Footer Placeholder 4">
            <a:extLst>
              <a:ext uri="{FF2B5EF4-FFF2-40B4-BE49-F238E27FC236}">
                <a16:creationId xmlns:a16="http://schemas.microsoft.com/office/drawing/2014/main" id="{193D8A72-AA3F-4AF3-B934-36125E93D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AFD5E6-D0E5-4DAB-BFE8-9EBD94588E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7A8C-E558-4DD4-9530-A59E5B260248}" type="slidenum">
              <a:rPr lang="en-US" smtClean="0"/>
              <a:t>‹#›</a:t>
            </a:fld>
            <a:endParaRPr lang="en-US"/>
          </a:p>
        </p:txBody>
      </p:sp>
    </p:spTree>
    <p:extLst>
      <p:ext uri="{BB962C8B-B14F-4D97-AF65-F5344CB8AC3E}">
        <p14:creationId xmlns:p14="http://schemas.microsoft.com/office/powerpoint/2010/main" val="349438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CABAED-DF34-4DC2-A182-10446A23581F}"/>
              </a:ext>
            </a:extLst>
          </p:cNvPr>
          <p:cNvSpPr/>
          <p:nvPr/>
        </p:nvSpPr>
        <p:spPr>
          <a:xfrm>
            <a:off x="3175" y="3914422"/>
            <a:ext cx="12188825" cy="294357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4" name="Picture 3" descr="A close up of a logo&#10;&#10;Description automatically generated">
            <a:extLst>
              <a:ext uri="{FF2B5EF4-FFF2-40B4-BE49-F238E27FC236}">
                <a16:creationId xmlns:a16="http://schemas.microsoft.com/office/drawing/2014/main" id="{E333990D-7600-4C02-B3BD-CF7F8FFBB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98"/>
            <a:ext cx="12192000" cy="3931920"/>
          </a:xfrm>
          <a:prstGeom prst="rect">
            <a:avLst/>
          </a:prstGeom>
        </p:spPr>
      </p:pic>
      <p:sp>
        <p:nvSpPr>
          <p:cNvPr id="7" name="Title 1">
            <a:extLst>
              <a:ext uri="{FF2B5EF4-FFF2-40B4-BE49-F238E27FC236}">
                <a16:creationId xmlns:a16="http://schemas.microsoft.com/office/drawing/2014/main" id="{BEA9A741-4736-4D13-BBDC-3FEDF7FAF63B}"/>
              </a:ext>
            </a:extLst>
          </p:cNvPr>
          <p:cNvSpPr txBox="1">
            <a:spLocks/>
          </p:cNvSpPr>
          <p:nvPr/>
        </p:nvSpPr>
        <p:spPr>
          <a:xfrm>
            <a:off x="681840" y="4615622"/>
            <a:ext cx="6076012" cy="1541176"/>
          </a:xfrm>
          <a:prstGeom prst="rect">
            <a:avLst/>
          </a:prstGeom>
        </p:spPr>
        <p:txBody>
          <a:bodyPr anchor="ctr">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dirty="0">
                <a:solidFill>
                  <a:srgbClr val="FFFFFF"/>
                </a:solidFill>
              </a:rPr>
              <a:t>MEWP Familiarization:</a:t>
            </a:r>
          </a:p>
        </p:txBody>
      </p:sp>
      <p:sp>
        <p:nvSpPr>
          <p:cNvPr id="8" name="Subtitle 2">
            <a:extLst>
              <a:ext uri="{FF2B5EF4-FFF2-40B4-BE49-F238E27FC236}">
                <a16:creationId xmlns:a16="http://schemas.microsoft.com/office/drawing/2014/main" id="{1D05B082-8AD6-4143-9AF5-1D56B469B4F3}"/>
              </a:ext>
            </a:extLst>
          </p:cNvPr>
          <p:cNvSpPr txBox="1">
            <a:spLocks/>
          </p:cNvSpPr>
          <p:nvPr/>
        </p:nvSpPr>
        <p:spPr>
          <a:xfrm>
            <a:off x="6757852" y="4589495"/>
            <a:ext cx="2638697" cy="1541176"/>
          </a:xfrm>
          <a:prstGeom prst="rect">
            <a:avLst/>
          </a:prstGeom>
        </p:spPr>
        <p:txBody>
          <a:bodyPr anchor="ctr">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800" dirty="0">
                <a:solidFill>
                  <a:srgbClr val="FFFFFF"/>
                </a:solidFill>
                <a:latin typeface="+mj-lt"/>
              </a:rPr>
              <a:t>SE Series</a:t>
            </a:r>
          </a:p>
        </p:txBody>
      </p:sp>
      <p:pic>
        <p:nvPicPr>
          <p:cNvPr id="12" name="Picture 11" descr="A picture containing drawing, plate&#10;&#10;Description automatically generated">
            <a:extLst>
              <a:ext uri="{FF2B5EF4-FFF2-40B4-BE49-F238E27FC236}">
                <a16:creationId xmlns:a16="http://schemas.microsoft.com/office/drawing/2014/main" id="{5EA4BC49-1349-4847-88F5-A8EE064BB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225" y="3258054"/>
            <a:ext cx="689538" cy="494807"/>
          </a:xfrm>
          <a:prstGeom prst="rect">
            <a:avLst/>
          </a:prstGeom>
        </p:spPr>
      </p:pic>
      <p:sp>
        <p:nvSpPr>
          <p:cNvPr id="14" name="Rectangle 13">
            <a:extLst>
              <a:ext uri="{FF2B5EF4-FFF2-40B4-BE49-F238E27FC236}">
                <a16:creationId xmlns:a16="http://schemas.microsoft.com/office/drawing/2014/main" id="{94F9CE9F-780C-45E3-8004-828C458BF929}"/>
              </a:ext>
            </a:extLst>
          </p:cNvPr>
          <p:cNvSpPr/>
          <p:nvPr/>
        </p:nvSpPr>
        <p:spPr>
          <a:xfrm>
            <a:off x="480014" y="4146055"/>
            <a:ext cx="11354935" cy="2254745"/>
          </a:xfrm>
          <a:prstGeom prst="rect">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ooter Placeholder 8">
            <a:extLst>
              <a:ext uri="{FF2B5EF4-FFF2-40B4-BE49-F238E27FC236}">
                <a16:creationId xmlns:a16="http://schemas.microsoft.com/office/drawing/2014/main" id="{BF20A641-03ED-4B21-AFBD-2FEC55CB74AA}"/>
              </a:ext>
            </a:extLst>
          </p:cNvPr>
          <p:cNvSpPr>
            <a:spLocks noGrp="1"/>
          </p:cNvSpPr>
          <p:nvPr>
            <p:ph type="ftr" sz="quarter" idx="3"/>
          </p:nvPr>
        </p:nvSpPr>
        <p:spPr>
          <a:xfrm>
            <a:off x="531675" y="6487584"/>
            <a:ext cx="6818262" cy="277561"/>
          </a:xfrm>
          <a:prstGeom prst="rect">
            <a:avLst/>
          </a:prstGeom>
        </p:spPr>
        <p:txBody>
          <a:bodyPr/>
          <a:lstStyle>
            <a:lvl1pPr>
              <a:defRPr sz="1400">
                <a:solidFill>
                  <a:schemeClr val="bg1"/>
                </a:solidFill>
              </a:defRPr>
            </a:lvl1pPr>
          </a:lstStyle>
          <a:p>
            <a:r>
              <a:rPr lang="en-US"/>
              <a:t>47450</a:t>
            </a:r>
            <a:endParaRPr lang="en-US" dirty="0"/>
          </a:p>
        </p:txBody>
      </p:sp>
      <p:sp>
        <p:nvSpPr>
          <p:cNvPr id="11" name="Subtitle 2">
            <a:extLst>
              <a:ext uri="{FF2B5EF4-FFF2-40B4-BE49-F238E27FC236}">
                <a16:creationId xmlns:a16="http://schemas.microsoft.com/office/drawing/2014/main" id="{1F352AF3-7132-4AC6-9F69-9F62D9165C8B}"/>
              </a:ext>
            </a:extLst>
          </p:cNvPr>
          <p:cNvSpPr txBox="1">
            <a:spLocks/>
          </p:cNvSpPr>
          <p:nvPr/>
        </p:nvSpPr>
        <p:spPr>
          <a:xfrm>
            <a:off x="9401019" y="4589495"/>
            <a:ext cx="2638697" cy="1541176"/>
          </a:xfrm>
          <a:prstGeom prst="rect">
            <a:avLst/>
          </a:prstGeom>
        </p:spPr>
        <p:txBody>
          <a:bodyPr anchor="ctr">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pPr>
            <a:r>
              <a:rPr lang="en-US" sz="1800" dirty="0">
                <a:solidFill>
                  <a:srgbClr val="FFFFFF"/>
                </a:solidFill>
                <a:latin typeface="+mj-lt"/>
              </a:rPr>
              <a:t>1930SE</a:t>
            </a:r>
          </a:p>
          <a:p>
            <a:pPr>
              <a:spcBef>
                <a:spcPts val="0"/>
              </a:spcBef>
              <a:spcAft>
                <a:spcPts val="0"/>
              </a:spcAft>
            </a:pPr>
            <a:r>
              <a:rPr lang="en-US" sz="1800" dirty="0">
                <a:solidFill>
                  <a:srgbClr val="FFFFFF"/>
                </a:solidFill>
                <a:latin typeface="+mj-lt"/>
              </a:rPr>
              <a:t>2632SE</a:t>
            </a:r>
          </a:p>
          <a:p>
            <a:pPr>
              <a:spcBef>
                <a:spcPts val="0"/>
              </a:spcBef>
              <a:spcAft>
                <a:spcPts val="0"/>
              </a:spcAft>
            </a:pPr>
            <a:r>
              <a:rPr lang="en-US" sz="1800" dirty="0">
                <a:solidFill>
                  <a:srgbClr val="FFFFFF"/>
                </a:solidFill>
                <a:latin typeface="+mj-lt"/>
              </a:rPr>
              <a:t>3346SE</a:t>
            </a:r>
          </a:p>
          <a:p>
            <a:pPr>
              <a:spcBef>
                <a:spcPts val="0"/>
              </a:spcBef>
              <a:spcAft>
                <a:spcPts val="0"/>
              </a:spcAft>
            </a:pPr>
            <a:r>
              <a:rPr lang="en-US" sz="1800" dirty="0">
                <a:solidFill>
                  <a:srgbClr val="FFFFFF"/>
                </a:solidFill>
                <a:latin typeface="+mj-lt"/>
              </a:rPr>
              <a:t>4046SE</a:t>
            </a:r>
          </a:p>
          <a:p>
            <a:pPr>
              <a:spcBef>
                <a:spcPts val="0"/>
              </a:spcBef>
              <a:spcAft>
                <a:spcPts val="0"/>
              </a:spcAft>
            </a:pPr>
            <a:r>
              <a:rPr lang="en-US" sz="1800" dirty="0">
                <a:solidFill>
                  <a:srgbClr val="FFFFFF"/>
                </a:solidFill>
                <a:latin typeface="+mj-lt"/>
              </a:rPr>
              <a:t>4555SE</a:t>
            </a:r>
          </a:p>
        </p:txBody>
      </p:sp>
    </p:spTree>
    <p:extLst>
      <p:ext uri="{BB962C8B-B14F-4D97-AF65-F5344CB8AC3E}">
        <p14:creationId xmlns:p14="http://schemas.microsoft.com/office/powerpoint/2010/main" val="351840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9F0AB5C-FD35-405B-9E14-0FCEB46BAB74}"/>
              </a:ext>
            </a:extLst>
          </p:cNvPr>
          <p:cNvSpPr>
            <a:spLocks noGrp="1"/>
          </p:cNvSpPr>
          <p:nvPr>
            <p:ph type="title"/>
          </p:nvPr>
        </p:nvSpPr>
        <p:spPr>
          <a:xfrm>
            <a:off x="541479" y="428674"/>
            <a:ext cx="6172830" cy="1754657"/>
          </a:xfrm>
        </p:spPr>
        <p:txBody>
          <a:bodyPr>
            <a:normAutofit/>
          </a:bodyPr>
          <a:lstStyle/>
          <a:p>
            <a:r>
              <a:rPr lang="en-US" dirty="0">
                <a:solidFill>
                  <a:srgbClr val="FFFFFF"/>
                </a:solidFill>
                <a:latin typeface="+mn-lt"/>
              </a:rPr>
              <a:t>SE Series Familiarization </a:t>
            </a:r>
            <a:br>
              <a:rPr lang="en-US" dirty="0">
                <a:solidFill>
                  <a:srgbClr val="FFFFFF"/>
                </a:solidFill>
                <a:latin typeface="+mn-lt"/>
              </a:rPr>
            </a:br>
            <a:r>
              <a:rPr lang="en-US" sz="1800" dirty="0">
                <a:solidFill>
                  <a:srgbClr val="FFFFFF"/>
                </a:solidFill>
                <a:latin typeface="+mn-lt"/>
              </a:rPr>
              <a:t>(ANSI A92.22 6.2.5)</a:t>
            </a:r>
          </a:p>
        </p:txBody>
      </p:sp>
      <p:cxnSp>
        <p:nvCxnSpPr>
          <p:cNvPr id="18" name="Straight Connector 17">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A2D26E-E325-4893-A587-5366975A9B37}"/>
              </a:ext>
            </a:extLst>
          </p:cNvPr>
          <p:cNvSpPr>
            <a:spLocks noGrp="1"/>
          </p:cNvSpPr>
          <p:nvPr>
            <p:ph idx="1"/>
          </p:nvPr>
        </p:nvSpPr>
        <p:spPr>
          <a:xfrm>
            <a:off x="541478" y="2523849"/>
            <a:ext cx="5977938" cy="4146917"/>
          </a:xfrm>
        </p:spPr>
        <p:txBody>
          <a:bodyPr>
            <a:normAutofit lnSpcReduction="10000"/>
          </a:bodyPr>
          <a:lstStyle/>
          <a:p>
            <a:pPr marL="228600" indent="-228600">
              <a:buFont typeface="Arial" panose="020B0604020202020204" pitchFamily="34" charset="0"/>
              <a:buChar char="•"/>
            </a:pPr>
            <a:r>
              <a:rPr lang="en-US" sz="1800" dirty="0">
                <a:solidFill>
                  <a:schemeClr val="tx1"/>
                </a:solidFill>
              </a:rPr>
              <a:t>6.2.5.1</a:t>
            </a:r>
            <a:r>
              <a:rPr lang="en-US" sz="1800" dirty="0">
                <a:solidFill>
                  <a:srgbClr val="FFFFFF"/>
                </a:solidFill>
              </a:rPr>
              <a:t> Prior to user’s authorization of an operator to use a specific model of MEWP, the user must ensure the operator is familiarized on the following, and as specified by the manufacturer.</a:t>
            </a:r>
          </a:p>
          <a:p>
            <a:pPr marL="228600" indent="-228600">
              <a:buFont typeface="Arial" panose="020B0604020202020204" pitchFamily="34" charset="0"/>
              <a:buChar char="•"/>
            </a:pPr>
            <a:r>
              <a:rPr lang="en-US" sz="1800" dirty="0">
                <a:solidFill>
                  <a:schemeClr val="tx1"/>
                </a:solidFill>
              </a:rPr>
              <a:t>Do not </a:t>
            </a:r>
            <a:r>
              <a:rPr lang="en-US" sz="1800" dirty="0">
                <a:solidFill>
                  <a:srgbClr val="FFFFFF"/>
                </a:solidFill>
              </a:rPr>
              <a:t>operate your MEWP until you have read and understood the Manufacturer’s Operator Manual, have performed the workplace inspection, pre-start inspection, routine maintenance, and have completed all the test operations detailed in the operating instructions section of your manual.</a:t>
            </a:r>
            <a:r>
              <a:rPr lang="en-US" sz="1800" b="1" dirty="0">
                <a:solidFill>
                  <a:srgbClr val="FFFFFF"/>
                </a:solidFill>
              </a:rPr>
              <a:t> </a:t>
            </a:r>
          </a:p>
          <a:p>
            <a:pPr marL="228600" indent="-228600">
              <a:buFont typeface="Arial" panose="020B0604020202020204" pitchFamily="34" charset="0"/>
              <a:buChar char="•"/>
            </a:pPr>
            <a:r>
              <a:rPr lang="en-US" sz="1800" b="1" dirty="0">
                <a:solidFill>
                  <a:srgbClr val="FFFFFF"/>
                </a:solidFill>
              </a:rPr>
              <a:t>Manual location is in manual enclosure on the inside of the front guardrail. </a:t>
            </a:r>
          </a:p>
          <a:p>
            <a:pPr marL="228600" indent="-228600">
              <a:buFont typeface="Arial" panose="020B0604020202020204" pitchFamily="34" charset="0"/>
              <a:buChar char="•"/>
            </a:pPr>
            <a:r>
              <a:rPr lang="en-US" sz="1800" b="1" dirty="0">
                <a:solidFill>
                  <a:srgbClr val="FFFFFF"/>
                </a:solidFill>
              </a:rPr>
              <a:t>Confirm that the required manual(s) as specified by the manufacturer are with the MEC Micro 19. </a:t>
            </a:r>
            <a:endParaRPr lang="en-US" sz="1800" dirty="0">
              <a:solidFill>
                <a:srgbClr val="FFFFFF"/>
              </a:solidFill>
            </a:endParaRPr>
          </a:p>
        </p:txBody>
      </p:sp>
      <p:pic>
        <p:nvPicPr>
          <p:cNvPr id="1026" name="Picture 2">
            <a:extLst>
              <a:ext uri="{FF2B5EF4-FFF2-40B4-BE49-F238E27FC236}">
                <a16:creationId xmlns:a16="http://schemas.microsoft.com/office/drawing/2014/main" id="{1260CE34-2753-45F2-BBD2-CA04188E5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935995" y="5025"/>
            <a:ext cx="5255990" cy="68479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44845625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535009" y="801717"/>
            <a:ext cx="3780389" cy="1674180"/>
          </a:xfrm>
        </p:spPr>
        <p:txBody>
          <a:bodyPr vert="horz" lIns="91440" tIns="45720" rIns="91440" bIns="45720" rtlCol="0" anchor="b">
            <a:normAutofit/>
          </a:bodyPr>
          <a:lstStyle/>
          <a:p>
            <a:r>
              <a:rPr lang="en-US" dirty="0"/>
              <a:t>Lower Controls</a:t>
            </a:r>
          </a:p>
        </p:txBody>
      </p:sp>
      <p:cxnSp>
        <p:nvCxnSpPr>
          <p:cNvPr id="24" name="Straight Connector 23">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7" name="Table 7">
            <a:extLst>
              <a:ext uri="{FF2B5EF4-FFF2-40B4-BE49-F238E27FC236}">
                <a16:creationId xmlns:a16="http://schemas.microsoft.com/office/drawing/2014/main" id="{E2FC0068-CA70-4B0E-A916-EC67359420CF}"/>
              </a:ext>
            </a:extLst>
          </p:cNvPr>
          <p:cNvGraphicFramePr>
            <a:graphicFrameLocks noGrp="1"/>
          </p:cNvGraphicFramePr>
          <p:nvPr>
            <p:ph sz="half" idx="2"/>
            <p:extLst>
              <p:ext uri="{D42A27DB-BD31-4B8C-83A1-F6EECF244321}">
                <p14:modId xmlns:p14="http://schemas.microsoft.com/office/powerpoint/2010/main" val="3070640444"/>
              </p:ext>
            </p:extLst>
          </p:nvPr>
        </p:nvGraphicFramePr>
        <p:xfrm>
          <a:off x="4532116" y="1512463"/>
          <a:ext cx="7534305" cy="3833074"/>
        </p:xfrm>
        <a:graphic>
          <a:graphicData uri="http://schemas.openxmlformats.org/drawingml/2006/table">
            <a:tbl>
              <a:tblPr firstRow="1" bandRow="1">
                <a:tableStyleId>{8EC20E35-A176-4012-BC5E-935CFFF8708E}</a:tableStyleId>
              </a:tblPr>
              <a:tblGrid>
                <a:gridCol w="428903">
                  <a:extLst>
                    <a:ext uri="{9D8B030D-6E8A-4147-A177-3AD203B41FA5}">
                      <a16:colId xmlns:a16="http://schemas.microsoft.com/office/drawing/2014/main" val="2423648982"/>
                    </a:ext>
                  </a:extLst>
                </a:gridCol>
                <a:gridCol w="1764240">
                  <a:extLst>
                    <a:ext uri="{9D8B030D-6E8A-4147-A177-3AD203B41FA5}">
                      <a16:colId xmlns:a16="http://schemas.microsoft.com/office/drawing/2014/main" val="1665649532"/>
                    </a:ext>
                  </a:extLst>
                </a:gridCol>
                <a:gridCol w="1115391">
                  <a:extLst>
                    <a:ext uri="{9D8B030D-6E8A-4147-A177-3AD203B41FA5}">
                      <a16:colId xmlns:a16="http://schemas.microsoft.com/office/drawing/2014/main" val="2178864603"/>
                    </a:ext>
                  </a:extLst>
                </a:gridCol>
                <a:gridCol w="4225771">
                  <a:extLst>
                    <a:ext uri="{9D8B030D-6E8A-4147-A177-3AD203B41FA5}">
                      <a16:colId xmlns:a16="http://schemas.microsoft.com/office/drawing/2014/main" val="741653927"/>
                    </a:ext>
                  </a:extLst>
                </a:gridCol>
              </a:tblGrid>
              <a:tr h="347128">
                <a:tc gridSpan="2">
                  <a:txBody>
                    <a:bodyPr/>
                    <a:lstStyle/>
                    <a:p>
                      <a:r>
                        <a:rPr lang="en-US" sz="1300" dirty="0"/>
                        <a:t>Control</a:t>
                      </a:r>
                    </a:p>
                  </a:txBody>
                  <a:tcPr marL="102096" marR="102096" marT="51048" marB="51048"/>
                </a:tc>
                <a:tc hMerge="1">
                  <a:txBody>
                    <a:bodyPr/>
                    <a:lstStyle/>
                    <a:p>
                      <a:endParaRPr lang="en-US" dirty="0"/>
                    </a:p>
                  </a:txBody>
                  <a:tcPr/>
                </a:tc>
                <a:tc gridSpan="2">
                  <a:txBody>
                    <a:bodyPr/>
                    <a:lstStyle/>
                    <a:p>
                      <a:r>
                        <a:rPr lang="en-US" sz="1300"/>
                        <a:t>Description</a:t>
                      </a:r>
                    </a:p>
                  </a:txBody>
                  <a:tcPr marL="102096" marR="102096" marT="51048" marB="51048"/>
                </a:tc>
                <a:tc hMerge="1">
                  <a:txBody>
                    <a:bodyPr/>
                    <a:lstStyle/>
                    <a:p>
                      <a:endParaRPr lang="en-US"/>
                    </a:p>
                  </a:txBody>
                  <a:tcPr/>
                </a:tc>
                <a:extLst>
                  <a:ext uri="{0D108BD9-81ED-4DB2-BD59-A6C34878D82A}">
                    <a16:rowId xmlns:a16="http://schemas.microsoft.com/office/drawing/2014/main" val="3865837730"/>
                  </a:ext>
                </a:extLst>
              </a:tr>
              <a:tr h="0">
                <a:tc rowSpan="3">
                  <a:txBody>
                    <a:bodyPr/>
                    <a:lstStyle/>
                    <a:p>
                      <a:r>
                        <a:rPr lang="en-US" sz="1300"/>
                        <a:t>1</a:t>
                      </a:r>
                    </a:p>
                  </a:txBody>
                  <a:tcPr marL="102096" marR="102096" marT="51048" marB="51048" anchor="ctr"/>
                </a:tc>
                <a:tc rowSpan="3">
                  <a:txBody>
                    <a:bodyPr/>
                    <a:lstStyle/>
                    <a:p>
                      <a:r>
                        <a:rPr lang="en-US" sz="1300" dirty="0"/>
                        <a:t>Key Switch</a:t>
                      </a:r>
                    </a:p>
                  </a:txBody>
                  <a:tcPr marL="102096" marR="102096" marT="51048" marB="51048" anchor="ctr"/>
                </a:tc>
                <a:tc>
                  <a:txBody>
                    <a:bodyPr/>
                    <a:lstStyle/>
                    <a:p>
                      <a:r>
                        <a:rPr lang="en-US" sz="1300" dirty="0"/>
                        <a:t>PLATFORM</a:t>
                      </a:r>
                    </a:p>
                  </a:txBody>
                  <a:tcPr marL="102096" marR="102096" marT="51048" marB="51048" anchor="ctr"/>
                </a:tc>
                <a:tc>
                  <a:txBody>
                    <a:bodyPr/>
                    <a:lstStyle/>
                    <a:p>
                      <a:r>
                        <a:rPr lang="en-US" sz="1300" dirty="0"/>
                        <a:t>Select to operate from the platform control panel.</a:t>
                      </a:r>
                    </a:p>
                  </a:txBody>
                  <a:tcPr marL="102096" marR="102096" marT="51048" marB="51048" anchor="ctr"/>
                </a:tc>
                <a:extLst>
                  <a:ext uri="{0D108BD9-81ED-4DB2-BD59-A6C34878D82A}">
                    <a16:rowId xmlns:a16="http://schemas.microsoft.com/office/drawing/2014/main" val="423087553"/>
                  </a:ext>
                </a:extLst>
              </a:tr>
              <a:tr h="192674">
                <a:tc vMerge="1">
                  <a:txBody>
                    <a:bodyPr/>
                    <a:lstStyle/>
                    <a:p>
                      <a:endParaRPr lang="en-US"/>
                    </a:p>
                  </a:txBody>
                  <a:tcPr/>
                </a:tc>
                <a:tc vMerge="1">
                  <a:txBody>
                    <a:bodyPr/>
                    <a:lstStyle/>
                    <a:p>
                      <a:endParaRPr lang="en-US"/>
                    </a:p>
                  </a:txBody>
                  <a:tcPr/>
                </a:tc>
                <a:tc>
                  <a:txBody>
                    <a:bodyPr/>
                    <a:lstStyle/>
                    <a:p>
                      <a:r>
                        <a:rPr lang="en-US" sz="1300" dirty="0"/>
                        <a:t>BASE</a:t>
                      </a:r>
                    </a:p>
                  </a:txBody>
                  <a:tcPr marL="102096" marR="102096" marT="51048" marB="51048" anchor="ctr"/>
                </a:tc>
                <a:tc>
                  <a:txBody>
                    <a:bodyPr/>
                    <a:lstStyle/>
                    <a:p>
                      <a:r>
                        <a:rPr lang="en-US" sz="1300" dirty="0"/>
                        <a:t>Select to operate from the base control panel</a:t>
                      </a:r>
                    </a:p>
                  </a:txBody>
                  <a:tcPr marL="102096" marR="102096" marT="51048" marB="51048" anchor="ctr"/>
                </a:tc>
                <a:extLst>
                  <a:ext uri="{0D108BD9-81ED-4DB2-BD59-A6C34878D82A}">
                    <a16:rowId xmlns:a16="http://schemas.microsoft.com/office/drawing/2014/main" val="692345320"/>
                  </a:ext>
                </a:extLst>
              </a:tr>
              <a:tr h="0">
                <a:tc vMerge="1">
                  <a:txBody>
                    <a:bodyPr/>
                    <a:lstStyle/>
                    <a:p>
                      <a:endParaRPr lang="en-US"/>
                    </a:p>
                  </a:txBody>
                  <a:tcPr/>
                </a:tc>
                <a:tc vMerge="1">
                  <a:txBody>
                    <a:bodyPr/>
                    <a:lstStyle/>
                    <a:p>
                      <a:endParaRPr lang="en-US"/>
                    </a:p>
                  </a:txBody>
                  <a:tcPr/>
                </a:tc>
                <a:tc>
                  <a:txBody>
                    <a:bodyPr/>
                    <a:lstStyle/>
                    <a:p>
                      <a:r>
                        <a:rPr lang="en-US" sz="1300" dirty="0"/>
                        <a:t>OFF</a:t>
                      </a:r>
                    </a:p>
                  </a:txBody>
                  <a:tcPr marL="102096" marR="102096" marT="51048" marB="51048" anchor="ctr"/>
                </a:tc>
                <a:tc>
                  <a:txBody>
                    <a:bodyPr/>
                    <a:lstStyle/>
                    <a:p>
                      <a:r>
                        <a:rPr lang="en-US" sz="1300" dirty="0"/>
                        <a:t>Select to stop operation from either control panel</a:t>
                      </a:r>
                    </a:p>
                  </a:txBody>
                  <a:tcPr marL="102096" marR="102096" marT="51048" marB="51048" anchor="ctr"/>
                </a:tc>
                <a:extLst>
                  <a:ext uri="{0D108BD9-81ED-4DB2-BD59-A6C34878D82A}">
                    <a16:rowId xmlns:a16="http://schemas.microsoft.com/office/drawing/2014/main" val="1284705485"/>
                  </a:ext>
                </a:extLst>
              </a:tr>
              <a:tr h="191589">
                <a:tc>
                  <a:txBody>
                    <a:bodyPr/>
                    <a:lstStyle/>
                    <a:p>
                      <a:r>
                        <a:rPr lang="en-US" sz="1300" dirty="0"/>
                        <a:t>2</a:t>
                      </a:r>
                    </a:p>
                  </a:txBody>
                  <a:tcPr marL="102096" marR="102096" marT="51048" marB="51048" anchor="ctr"/>
                </a:tc>
                <a:tc>
                  <a:txBody>
                    <a:bodyPr/>
                    <a:lstStyle/>
                    <a:p>
                      <a:r>
                        <a:rPr lang="en-US" sz="1300" dirty="0"/>
                        <a:t>Platform Lift/Lower Switch</a:t>
                      </a:r>
                    </a:p>
                  </a:txBody>
                  <a:tcPr marL="102096" marR="102096" marT="51048" marB="51048" anchor="ctr"/>
                </a:tc>
                <a:tc gridSpan="2">
                  <a:txBody>
                    <a:bodyPr/>
                    <a:lstStyle/>
                    <a:p>
                      <a:r>
                        <a:rPr lang="en-US" sz="1300" dirty="0"/>
                        <a:t>With the Key Switch in the BASE position, move this switch up to lift the platform or down to lower the platform.</a:t>
                      </a:r>
                    </a:p>
                  </a:txBody>
                  <a:tcPr marL="102096" marR="102096" marT="51048" marB="51048" anchor="ctr"/>
                </a:tc>
                <a:tc hMerge="1">
                  <a:txBody>
                    <a:bodyPr/>
                    <a:lstStyle/>
                    <a:p>
                      <a:endParaRPr lang="en-US"/>
                    </a:p>
                  </a:txBody>
                  <a:tcPr/>
                </a:tc>
                <a:extLst>
                  <a:ext uri="{0D108BD9-81ED-4DB2-BD59-A6C34878D82A}">
                    <a16:rowId xmlns:a16="http://schemas.microsoft.com/office/drawing/2014/main" val="2067348372"/>
                  </a:ext>
                </a:extLst>
              </a:tr>
              <a:tr h="551320">
                <a:tc>
                  <a:txBody>
                    <a:bodyPr/>
                    <a:lstStyle/>
                    <a:p>
                      <a:r>
                        <a:rPr lang="en-US" sz="1300" dirty="0"/>
                        <a:t>3</a:t>
                      </a:r>
                    </a:p>
                  </a:txBody>
                  <a:tcPr marL="102096" marR="102096" marT="51048" marB="51048" anchor="ctr"/>
                </a:tc>
                <a:tc>
                  <a:txBody>
                    <a:bodyPr/>
                    <a:lstStyle/>
                    <a:p>
                      <a:r>
                        <a:rPr lang="en-US" sz="1300" dirty="0"/>
                        <a:t>Outdoor/Indoor Switch</a:t>
                      </a:r>
                    </a:p>
                  </a:txBody>
                  <a:tcPr marL="102096" marR="102096" marT="51048" marB="51048" anchor="ctr"/>
                </a:tc>
                <a:tc>
                  <a:txBody>
                    <a:bodyPr/>
                    <a:lstStyle/>
                    <a:p>
                      <a:r>
                        <a:rPr lang="en-US" sz="1300" dirty="0"/>
                        <a:t>OUTDOORS</a:t>
                      </a:r>
                    </a:p>
                    <a:p>
                      <a:r>
                        <a:rPr lang="en-US" sz="1300" dirty="0"/>
                        <a:t>INDOORS</a:t>
                      </a:r>
                    </a:p>
                  </a:txBody>
                  <a:tcPr marL="102096" marR="102096" marT="51048" marB="51048" anchor="ctr"/>
                </a:tc>
                <a:tc>
                  <a:txBody>
                    <a:bodyPr/>
                    <a:lstStyle/>
                    <a:p>
                      <a:r>
                        <a:rPr lang="en-US" sz="1300" dirty="0"/>
                        <a:t>Select to limit the maximum height when outdoors.</a:t>
                      </a:r>
                    </a:p>
                    <a:p>
                      <a:r>
                        <a:rPr lang="en-US" sz="1300" dirty="0"/>
                        <a:t>Select to allow unrestricted height when indoors.</a:t>
                      </a:r>
                    </a:p>
                  </a:txBody>
                  <a:tcPr marL="102096" marR="102096" marT="51048" marB="51048" anchor="ctr"/>
                </a:tc>
                <a:extLst>
                  <a:ext uri="{0D108BD9-81ED-4DB2-BD59-A6C34878D82A}">
                    <a16:rowId xmlns:a16="http://schemas.microsoft.com/office/drawing/2014/main" val="1817629555"/>
                  </a:ext>
                </a:extLst>
              </a:tr>
              <a:tr h="340850">
                <a:tc>
                  <a:txBody>
                    <a:bodyPr/>
                    <a:lstStyle/>
                    <a:p>
                      <a:r>
                        <a:rPr lang="en-US" sz="1300" dirty="0"/>
                        <a:t>4</a:t>
                      </a:r>
                    </a:p>
                  </a:txBody>
                  <a:tcPr marL="102096" marR="102096" marT="51048" marB="51048" anchor="ctr"/>
                </a:tc>
                <a:tc>
                  <a:txBody>
                    <a:bodyPr/>
                    <a:lstStyle/>
                    <a:p>
                      <a:r>
                        <a:rPr lang="en-US" sz="1300" dirty="0"/>
                        <a:t>Platform Overload</a:t>
                      </a:r>
                    </a:p>
                  </a:txBody>
                  <a:tcPr marL="102096" marR="102096" marT="51048" marB="51048" anchor="ctr"/>
                </a:tc>
                <a:tc gridSpan="2">
                  <a:txBody>
                    <a:bodyPr/>
                    <a:lstStyle/>
                    <a:p>
                      <a:r>
                        <a:rPr lang="en-US" sz="1300" dirty="0"/>
                        <a:t>Indicates too much weight on the platform.</a:t>
                      </a:r>
                    </a:p>
                    <a:p>
                      <a:r>
                        <a:rPr lang="en-US" sz="1300" dirty="0"/>
                        <a:t>Remove weight from the platform to restore function and continue. </a:t>
                      </a:r>
                    </a:p>
                  </a:txBody>
                  <a:tcPr marL="102096" marR="102096" marT="51048" marB="51048" anchor="ctr"/>
                </a:tc>
                <a:tc hMerge="1">
                  <a:txBody>
                    <a:bodyPr/>
                    <a:lstStyle/>
                    <a:p>
                      <a:endParaRPr lang="en-US"/>
                    </a:p>
                  </a:txBody>
                  <a:tcPr/>
                </a:tc>
                <a:extLst>
                  <a:ext uri="{0D108BD9-81ED-4DB2-BD59-A6C34878D82A}">
                    <a16:rowId xmlns:a16="http://schemas.microsoft.com/office/drawing/2014/main" val="2770452139"/>
                  </a:ext>
                </a:extLst>
              </a:tr>
              <a:tr h="340850">
                <a:tc>
                  <a:txBody>
                    <a:bodyPr/>
                    <a:lstStyle/>
                    <a:p>
                      <a:r>
                        <a:rPr lang="en-US" sz="1300" dirty="0"/>
                        <a:t>5</a:t>
                      </a:r>
                    </a:p>
                  </a:txBody>
                  <a:tcPr marL="102096" marR="102096" marT="51048" marB="51048" anchor="ctr"/>
                </a:tc>
                <a:tc>
                  <a:txBody>
                    <a:bodyPr/>
                    <a:lstStyle/>
                    <a:p>
                      <a:r>
                        <a:rPr lang="en-US" sz="1300" dirty="0"/>
                        <a:t>Emergency Stop Switch</a:t>
                      </a:r>
                    </a:p>
                  </a:txBody>
                  <a:tcPr marL="102096" marR="102096" marT="51048" marB="51048" anchor="ctr"/>
                </a:tc>
                <a:tc gridSpan="2">
                  <a:txBody>
                    <a:bodyPr/>
                    <a:lstStyle/>
                    <a:p>
                      <a:r>
                        <a:rPr lang="en-US" sz="1300" dirty="0"/>
                        <a:t>Press the EMERGENCY STOP switch at any time to stop all machine functions. </a:t>
                      </a:r>
                    </a:p>
                    <a:p>
                      <a:r>
                        <a:rPr lang="en-US" sz="1300" dirty="0"/>
                        <a:t>Turn switch clockwise to reset.</a:t>
                      </a:r>
                    </a:p>
                  </a:txBody>
                  <a:tcPr marL="102096" marR="102096" marT="51048" marB="51048" anchor="ctr"/>
                </a:tc>
                <a:tc hMerge="1">
                  <a:txBody>
                    <a:bodyPr/>
                    <a:lstStyle/>
                    <a:p>
                      <a:endParaRPr lang="en-US"/>
                    </a:p>
                  </a:txBody>
                  <a:tcPr/>
                </a:tc>
                <a:extLst>
                  <a:ext uri="{0D108BD9-81ED-4DB2-BD59-A6C34878D82A}">
                    <a16:rowId xmlns:a16="http://schemas.microsoft.com/office/drawing/2014/main" val="380491857"/>
                  </a:ext>
                </a:extLst>
              </a:tr>
              <a:tr h="340850">
                <a:tc>
                  <a:txBody>
                    <a:bodyPr/>
                    <a:lstStyle/>
                    <a:p>
                      <a:r>
                        <a:rPr lang="en-US" sz="1300" dirty="0"/>
                        <a:t>6</a:t>
                      </a:r>
                    </a:p>
                  </a:txBody>
                  <a:tcPr marL="102096" marR="102096" marT="51048" marB="51048" anchor="ctr"/>
                </a:tc>
                <a:tc>
                  <a:txBody>
                    <a:bodyPr/>
                    <a:lstStyle/>
                    <a:p>
                      <a:r>
                        <a:rPr lang="en-US" sz="1300" dirty="0"/>
                        <a:t>7-Amp Circuit Breaker</a:t>
                      </a:r>
                    </a:p>
                  </a:txBody>
                  <a:tcPr marL="102096" marR="102096" marT="51048" marB="51048" anchor="ctr"/>
                </a:tc>
                <a:tc gridSpan="2">
                  <a:txBody>
                    <a:bodyPr/>
                    <a:lstStyle/>
                    <a:p>
                      <a:r>
                        <a:rPr lang="en-US" sz="1300" dirty="0"/>
                        <a:t>Trips when there is excess electrical load. Push to reset. </a:t>
                      </a:r>
                    </a:p>
                  </a:txBody>
                  <a:tcPr marL="102096" marR="102096" marT="51048" marB="51048" anchor="ctr"/>
                </a:tc>
                <a:tc hMerge="1">
                  <a:txBody>
                    <a:bodyPr/>
                    <a:lstStyle/>
                    <a:p>
                      <a:endParaRPr lang="en-US"/>
                    </a:p>
                  </a:txBody>
                  <a:tcPr/>
                </a:tc>
                <a:extLst>
                  <a:ext uri="{0D108BD9-81ED-4DB2-BD59-A6C34878D82A}">
                    <a16:rowId xmlns:a16="http://schemas.microsoft.com/office/drawing/2014/main" val="4230415208"/>
                  </a:ext>
                </a:extLst>
              </a:tr>
            </a:tbl>
          </a:graphicData>
        </a:graphic>
      </p:graphicFrame>
      <p:sp>
        <p:nvSpPr>
          <p:cNvPr id="27" name="Footer Placeholder 8">
            <a:extLst>
              <a:ext uri="{FF2B5EF4-FFF2-40B4-BE49-F238E27FC236}">
                <a16:creationId xmlns:a16="http://schemas.microsoft.com/office/drawing/2014/main" id="{72BCFCFD-E9AE-4DC5-8E43-993B1B385E7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SE Series Familiarization</a:t>
            </a:r>
          </a:p>
        </p:txBody>
      </p:sp>
      <p:pic>
        <p:nvPicPr>
          <p:cNvPr id="28" name="Picture 27" descr="A picture containing plate, drawing, cup&#10;&#10;Description automatically generated">
            <a:extLst>
              <a:ext uri="{FF2B5EF4-FFF2-40B4-BE49-F238E27FC236}">
                <a16:creationId xmlns:a16="http://schemas.microsoft.com/office/drawing/2014/main" id="{3BF8CAE0-9EFC-42A5-BB48-FD2218A47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13" name="Footer Placeholder 8">
            <a:extLst>
              <a:ext uri="{FF2B5EF4-FFF2-40B4-BE49-F238E27FC236}">
                <a16:creationId xmlns:a16="http://schemas.microsoft.com/office/drawing/2014/main" id="{F61F5534-F493-48F3-92FB-2E5C10DA8B77}"/>
              </a:ext>
            </a:extLst>
          </p:cNvPr>
          <p:cNvSpPr txBox="1">
            <a:spLocks/>
          </p:cNvSpPr>
          <p:nvPr/>
        </p:nvSpPr>
        <p:spPr>
          <a:xfrm>
            <a:off x="8299269" y="6484644"/>
            <a:ext cx="371009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Purpose and function of controls</a:t>
            </a:r>
          </a:p>
        </p:txBody>
      </p:sp>
      <p:pic>
        <p:nvPicPr>
          <p:cNvPr id="5" name="Content Placeholder 4" descr="A close up of a logo&#10;&#10;Description automatically generated">
            <a:extLst>
              <a:ext uri="{FF2B5EF4-FFF2-40B4-BE49-F238E27FC236}">
                <a16:creationId xmlns:a16="http://schemas.microsoft.com/office/drawing/2014/main" id="{540647A7-8777-4963-9D78-E5BEB079C9E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18250" y="3318979"/>
            <a:ext cx="3966308" cy="1812856"/>
          </a:xfrm>
        </p:spPr>
      </p:pic>
    </p:spTree>
    <p:extLst>
      <p:ext uri="{BB962C8B-B14F-4D97-AF65-F5344CB8AC3E}">
        <p14:creationId xmlns:p14="http://schemas.microsoft.com/office/powerpoint/2010/main" val="100386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6" name="Straight Connector 35">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631225" y="1219200"/>
            <a:ext cx="3689094" cy="1554854"/>
          </a:xfrm>
        </p:spPr>
        <p:txBody>
          <a:bodyPr vert="horz" lIns="91440" tIns="45720" rIns="91440" bIns="45720" rtlCol="0" anchor="ctr">
            <a:normAutofit/>
          </a:bodyPr>
          <a:lstStyle/>
          <a:p>
            <a:pPr algn="r"/>
            <a:r>
              <a:rPr lang="en-US" dirty="0"/>
              <a:t>Platform Controls</a:t>
            </a:r>
          </a:p>
        </p:txBody>
      </p:sp>
      <p:cxnSp>
        <p:nvCxnSpPr>
          <p:cNvPr id="40" name="Straight Connector 39">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7" name="Picture 26" descr="A picture containing plate, drawing, cup&#10;&#10;Description automatically generated">
            <a:extLst>
              <a:ext uri="{FF2B5EF4-FFF2-40B4-BE49-F238E27FC236}">
                <a16:creationId xmlns:a16="http://schemas.microsoft.com/office/drawing/2014/main" id="{534E52D8-6E09-4898-BF6E-43E3425C2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graphicFrame>
        <p:nvGraphicFramePr>
          <p:cNvPr id="29" name="Table 7">
            <a:extLst>
              <a:ext uri="{FF2B5EF4-FFF2-40B4-BE49-F238E27FC236}">
                <a16:creationId xmlns:a16="http://schemas.microsoft.com/office/drawing/2014/main" id="{E2FC0068-CA70-4B0E-A916-EC67359420CF}"/>
              </a:ext>
            </a:extLst>
          </p:cNvPr>
          <p:cNvGraphicFramePr>
            <a:graphicFrameLocks noGrp="1"/>
          </p:cNvGraphicFramePr>
          <p:nvPr>
            <p:ph sz="half" idx="4294967295"/>
            <p:extLst>
              <p:ext uri="{D42A27DB-BD31-4B8C-83A1-F6EECF244321}">
                <p14:modId xmlns:p14="http://schemas.microsoft.com/office/powerpoint/2010/main" val="1572501950"/>
              </p:ext>
            </p:extLst>
          </p:nvPr>
        </p:nvGraphicFramePr>
        <p:xfrm>
          <a:off x="4976028" y="65784"/>
          <a:ext cx="7006418" cy="6304815"/>
        </p:xfrm>
        <a:graphic>
          <a:graphicData uri="http://schemas.openxmlformats.org/drawingml/2006/table">
            <a:tbl>
              <a:tblPr firstRow="1" bandRow="1">
                <a:tableStyleId>{8EC20E35-A176-4012-BC5E-935CFFF8708E}</a:tableStyleId>
              </a:tblPr>
              <a:tblGrid>
                <a:gridCol w="310933">
                  <a:extLst>
                    <a:ext uri="{9D8B030D-6E8A-4147-A177-3AD203B41FA5}">
                      <a16:colId xmlns:a16="http://schemas.microsoft.com/office/drawing/2014/main" val="2423648982"/>
                    </a:ext>
                  </a:extLst>
                </a:gridCol>
                <a:gridCol w="1876042">
                  <a:extLst>
                    <a:ext uri="{9D8B030D-6E8A-4147-A177-3AD203B41FA5}">
                      <a16:colId xmlns:a16="http://schemas.microsoft.com/office/drawing/2014/main" val="1665649532"/>
                    </a:ext>
                  </a:extLst>
                </a:gridCol>
                <a:gridCol w="1003385">
                  <a:extLst>
                    <a:ext uri="{9D8B030D-6E8A-4147-A177-3AD203B41FA5}">
                      <a16:colId xmlns:a16="http://schemas.microsoft.com/office/drawing/2014/main" val="2178864603"/>
                    </a:ext>
                  </a:extLst>
                </a:gridCol>
                <a:gridCol w="3816058">
                  <a:extLst>
                    <a:ext uri="{9D8B030D-6E8A-4147-A177-3AD203B41FA5}">
                      <a16:colId xmlns:a16="http://schemas.microsoft.com/office/drawing/2014/main" val="2571745174"/>
                    </a:ext>
                  </a:extLst>
                </a:gridCol>
              </a:tblGrid>
              <a:tr h="239016">
                <a:tc gridSpan="2">
                  <a:txBody>
                    <a:bodyPr/>
                    <a:lstStyle/>
                    <a:p>
                      <a:r>
                        <a:rPr lang="en-US" sz="1300"/>
                        <a:t>Control</a:t>
                      </a:r>
                    </a:p>
                  </a:txBody>
                  <a:tcPr marL="72485" marR="72485" marT="36243" marB="36243"/>
                </a:tc>
                <a:tc hMerge="1">
                  <a:txBody>
                    <a:bodyPr/>
                    <a:lstStyle/>
                    <a:p>
                      <a:endParaRPr lang="en-US"/>
                    </a:p>
                  </a:txBody>
                  <a:tcPr/>
                </a:tc>
                <a:tc gridSpan="2">
                  <a:txBody>
                    <a:bodyPr/>
                    <a:lstStyle/>
                    <a:p>
                      <a:r>
                        <a:rPr lang="en-US" sz="1300" dirty="0"/>
                        <a:t>Description</a:t>
                      </a:r>
                    </a:p>
                  </a:txBody>
                  <a:tcPr marL="72485" marR="72485" marT="36243" marB="36243"/>
                </a:tc>
                <a:tc hMerge="1">
                  <a:txBody>
                    <a:bodyPr/>
                    <a:lstStyle/>
                    <a:p>
                      <a:endParaRPr lang="en-US"/>
                    </a:p>
                  </a:txBody>
                  <a:tcPr/>
                </a:tc>
                <a:extLst>
                  <a:ext uri="{0D108BD9-81ED-4DB2-BD59-A6C34878D82A}">
                    <a16:rowId xmlns:a16="http://schemas.microsoft.com/office/drawing/2014/main" val="3865837730"/>
                  </a:ext>
                </a:extLst>
              </a:tr>
              <a:tr h="505558">
                <a:tc>
                  <a:txBody>
                    <a:bodyPr/>
                    <a:lstStyle/>
                    <a:p>
                      <a:r>
                        <a:rPr lang="en-US" sz="1300"/>
                        <a:t>1</a:t>
                      </a:r>
                    </a:p>
                  </a:txBody>
                  <a:tcPr marL="72485" marR="72485" marT="36243" marB="36243" anchor="ctr"/>
                </a:tc>
                <a:tc>
                  <a:txBody>
                    <a:bodyPr/>
                    <a:lstStyle/>
                    <a:p>
                      <a:r>
                        <a:rPr lang="en-US" sz="1300"/>
                        <a:t>Function Enable Switch</a:t>
                      </a:r>
                    </a:p>
                  </a:txBody>
                  <a:tcPr marL="72485" marR="72485" marT="36243" marB="36243" anchor="ctr"/>
                </a:tc>
                <a:tc gridSpan="2">
                  <a:txBody>
                    <a:bodyPr/>
                    <a:lstStyle/>
                    <a:p>
                      <a:r>
                        <a:rPr lang="en-US" sz="1300"/>
                        <a:t>Squeeze to enable DRIVE, STEER, and LIFT functions from the Control Handle.</a:t>
                      </a:r>
                    </a:p>
                  </a:txBody>
                  <a:tcPr marL="72485" marR="72485" marT="36243" marB="36243" anchor="ctr"/>
                </a:tc>
                <a:tc hMerge="1">
                  <a:txBody>
                    <a:bodyPr/>
                    <a:lstStyle/>
                    <a:p>
                      <a:endParaRPr lang="en-US"/>
                    </a:p>
                  </a:txBody>
                  <a:tcPr/>
                </a:tc>
                <a:extLst>
                  <a:ext uri="{0D108BD9-81ED-4DB2-BD59-A6C34878D82A}">
                    <a16:rowId xmlns:a16="http://schemas.microsoft.com/office/drawing/2014/main" val="423087553"/>
                  </a:ext>
                </a:extLst>
              </a:tr>
              <a:tr h="315432">
                <a:tc>
                  <a:txBody>
                    <a:bodyPr/>
                    <a:lstStyle/>
                    <a:p>
                      <a:r>
                        <a:rPr lang="en-US" sz="1300"/>
                        <a:t>2</a:t>
                      </a:r>
                    </a:p>
                  </a:txBody>
                  <a:tcPr marL="72485" marR="72485" marT="36243" marB="36243" anchor="ctr"/>
                </a:tc>
                <a:tc>
                  <a:txBody>
                    <a:bodyPr/>
                    <a:lstStyle/>
                    <a:p>
                      <a:r>
                        <a:rPr lang="en-US" sz="1300"/>
                        <a:t>Steer Switch</a:t>
                      </a:r>
                    </a:p>
                  </a:txBody>
                  <a:tcPr marL="72485" marR="72485" marT="36243" marB="36243" anchor="ctr"/>
                </a:tc>
                <a:tc gridSpan="2">
                  <a:txBody>
                    <a:bodyPr/>
                    <a:lstStyle/>
                    <a:p>
                      <a:r>
                        <a:rPr lang="en-US" sz="1300"/>
                        <a:t>Using your thumb, press and hold the rocker switch to steer Left or Right.</a:t>
                      </a:r>
                    </a:p>
                  </a:txBody>
                  <a:tcPr marL="72485" marR="72485" marT="36243" marB="36243" anchor="ctr"/>
                </a:tc>
                <a:tc hMerge="1">
                  <a:txBody>
                    <a:bodyPr/>
                    <a:lstStyle/>
                    <a:p>
                      <a:endParaRPr lang="en-US"/>
                    </a:p>
                  </a:txBody>
                  <a:tcPr/>
                </a:tc>
                <a:extLst>
                  <a:ext uri="{0D108BD9-81ED-4DB2-BD59-A6C34878D82A}">
                    <a16:rowId xmlns:a16="http://schemas.microsoft.com/office/drawing/2014/main" val="1682438663"/>
                  </a:ext>
                </a:extLst>
              </a:tr>
              <a:tr h="505558">
                <a:tc>
                  <a:txBody>
                    <a:bodyPr/>
                    <a:lstStyle/>
                    <a:p>
                      <a:r>
                        <a:rPr lang="en-US" sz="1300"/>
                        <a:t>3</a:t>
                      </a:r>
                    </a:p>
                  </a:txBody>
                  <a:tcPr marL="72485" marR="72485" marT="36243" marB="36243" anchor="ctr"/>
                </a:tc>
                <a:tc>
                  <a:txBody>
                    <a:bodyPr/>
                    <a:lstStyle/>
                    <a:p>
                      <a:r>
                        <a:rPr lang="en-US" sz="1300"/>
                        <a:t>Control Handle</a:t>
                      </a:r>
                    </a:p>
                  </a:txBody>
                  <a:tcPr marL="72485" marR="72485" marT="36243" marB="36243" anchor="ctr"/>
                </a:tc>
                <a:tc>
                  <a:txBody>
                    <a:bodyPr/>
                    <a:lstStyle/>
                    <a:p>
                      <a:r>
                        <a:rPr lang="en-US" sz="1300"/>
                        <a:t>DRIVE</a:t>
                      </a:r>
                    </a:p>
                    <a:p>
                      <a:r>
                        <a:rPr lang="en-US" sz="1300"/>
                        <a:t>LIFT</a:t>
                      </a:r>
                    </a:p>
                  </a:txBody>
                  <a:tcPr marL="72485" marR="72485" marT="36243" marB="36243" anchor="ctr"/>
                </a:tc>
                <a:tc>
                  <a:txBody>
                    <a:bodyPr/>
                    <a:lstStyle/>
                    <a:p>
                      <a:r>
                        <a:rPr lang="en-US" sz="1300"/>
                        <a:t>Proportionally controls Forward and Reverse travel.</a:t>
                      </a:r>
                    </a:p>
                    <a:p>
                      <a:r>
                        <a:rPr lang="en-US" sz="1300"/>
                        <a:t>Proportionally controls Lift and Lower Functions</a:t>
                      </a:r>
                    </a:p>
                  </a:txBody>
                  <a:tcPr marL="72485" marR="72485" marT="36243" marB="36243" anchor="ctr"/>
                </a:tc>
                <a:extLst>
                  <a:ext uri="{0D108BD9-81ED-4DB2-BD59-A6C34878D82A}">
                    <a16:rowId xmlns:a16="http://schemas.microsoft.com/office/drawing/2014/main" val="1174355441"/>
                  </a:ext>
                </a:extLst>
              </a:tr>
              <a:tr h="315432">
                <a:tc>
                  <a:txBody>
                    <a:bodyPr/>
                    <a:lstStyle/>
                    <a:p>
                      <a:r>
                        <a:rPr lang="en-US" sz="1300"/>
                        <a:t>4</a:t>
                      </a:r>
                    </a:p>
                  </a:txBody>
                  <a:tcPr marL="72485" marR="72485" marT="36243" marB="36243" anchor="ctr"/>
                </a:tc>
                <a:tc>
                  <a:txBody>
                    <a:bodyPr/>
                    <a:lstStyle/>
                    <a:p>
                      <a:r>
                        <a:rPr lang="en-US" sz="1300"/>
                        <a:t>Horn Button</a:t>
                      </a:r>
                    </a:p>
                  </a:txBody>
                  <a:tcPr marL="72485" marR="72485" marT="36243" marB="36243" anchor="ctr"/>
                </a:tc>
                <a:tc gridSpan="2">
                  <a:txBody>
                    <a:bodyPr/>
                    <a:lstStyle/>
                    <a:p>
                      <a:r>
                        <a:rPr lang="en-US" sz="1300"/>
                        <a:t>Press to sound warning horn. </a:t>
                      </a:r>
                    </a:p>
                  </a:txBody>
                  <a:tcPr marL="72485" marR="72485" marT="36243" marB="36243" anchor="ctr"/>
                </a:tc>
                <a:tc hMerge="1">
                  <a:txBody>
                    <a:bodyPr/>
                    <a:lstStyle/>
                    <a:p>
                      <a:endParaRPr lang="en-US" sz="1400" dirty="0"/>
                    </a:p>
                  </a:txBody>
                  <a:tcPr marL="93995" marR="93995" marT="46998" marB="46998" anchor="ctr"/>
                </a:tc>
                <a:extLst>
                  <a:ext uri="{0D108BD9-81ED-4DB2-BD59-A6C34878D82A}">
                    <a16:rowId xmlns:a16="http://schemas.microsoft.com/office/drawing/2014/main" val="3372890643"/>
                  </a:ext>
                </a:extLst>
              </a:tr>
              <a:tr h="1266067">
                <a:tc>
                  <a:txBody>
                    <a:bodyPr/>
                    <a:lstStyle/>
                    <a:p>
                      <a:r>
                        <a:rPr lang="en-US" sz="1300"/>
                        <a:t>5</a:t>
                      </a:r>
                    </a:p>
                  </a:txBody>
                  <a:tcPr marL="72485" marR="72485" marT="36243" marB="36243" anchor="ctr"/>
                </a:tc>
                <a:tc>
                  <a:txBody>
                    <a:bodyPr/>
                    <a:lstStyle/>
                    <a:p>
                      <a:r>
                        <a:rPr lang="en-US" sz="1300"/>
                        <a:t>Lift Select</a:t>
                      </a:r>
                    </a:p>
                  </a:txBody>
                  <a:tcPr marL="72485" marR="72485" marT="36243" marB="36243" anchor="ctr"/>
                </a:tc>
                <a:tc gridSpan="2">
                  <a:txBody>
                    <a:bodyPr/>
                    <a:lstStyle/>
                    <a:p>
                      <a:r>
                        <a:rPr lang="en-US" sz="1300" dirty="0"/>
                        <a:t>Press this button to enable the Lift function.</a:t>
                      </a:r>
                    </a:p>
                    <a:p>
                      <a:pPr marL="285750" indent="-285750">
                        <a:buFont typeface="Arial" panose="020B0604020202020204" pitchFamily="34" charset="0"/>
                        <a:buChar char="•"/>
                      </a:pPr>
                      <a:r>
                        <a:rPr lang="en-US" sz="1300" dirty="0"/>
                        <a:t>Regardless of if the Function Enable Switch is pressed or released, if no machine movement is made in 10 seconds then the current selection of Lift will time-out.</a:t>
                      </a:r>
                    </a:p>
                    <a:p>
                      <a:pPr marL="285750" indent="-285750">
                        <a:buFont typeface="Arial" panose="020B0604020202020204" pitchFamily="34" charset="0"/>
                        <a:buChar char="•"/>
                      </a:pPr>
                      <a:r>
                        <a:rPr lang="en-US" sz="1300" dirty="0"/>
                        <a:t>Release then press the Function Enable Switch to reactivate selected function. </a:t>
                      </a:r>
                    </a:p>
                  </a:txBody>
                  <a:tcPr marL="72485" marR="72485" marT="36243" marB="36243" anchor="ctr"/>
                </a:tc>
                <a:tc hMerge="1">
                  <a:txBody>
                    <a:bodyPr/>
                    <a:lstStyle/>
                    <a:p>
                      <a:endParaRPr lang="en-US"/>
                    </a:p>
                  </a:txBody>
                  <a:tcPr/>
                </a:tc>
                <a:extLst>
                  <a:ext uri="{0D108BD9-81ED-4DB2-BD59-A6C34878D82A}">
                    <a16:rowId xmlns:a16="http://schemas.microsoft.com/office/drawing/2014/main" val="1070581757"/>
                  </a:ext>
                </a:extLst>
              </a:tr>
              <a:tr h="1266067">
                <a:tc>
                  <a:txBody>
                    <a:bodyPr/>
                    <a:lstStyle/>
                    <a:p>
                      <a:r>
                        <a:rPr lang="en-US" sz="1300"/>
                        <a:t>6</a:t>
                      </a:r>
                    </a:p>
                  </a:txBody>
                  <a:tcPr marL="72485" marR="72485" marT="36243" marB="36243" anchor="ctr"/>
                </a:tc>
                <a:tc>
                  <a:txBody>
                    <a:bodyPr/>
                    <a:lstStyle/>
                    <a:p>
                      <a:r>
                        <a:rPr lang="en-US" sz="1300" dirty="0"/>
                        <a:t>Drive Select</a:t>
                      </a:r>
                    </a:p>
                  </a:txBody>
                  <a:tcPr marL="72485" marR="72485" marT="36243" marB="36243" anchor="ctr"/>
                </a:tc>
                <a:tc gridSpan="2">
                  <a:txBody>
                    <a:bodyPr/>
                    <a:lstStyle/>
                    <a:p>
                      <a:pPr marL="0" indent="0">
                        <a:buFont typeface="Arial" panose="020B0604020202020204" pitchFamily="34" charset="0"/>
                        <a:buNone/>
                      </a:pPr>
                      <a:r>
                        <a:rPr lang="en-US" sz="1300"/>
                        <a:t>Press this button to enable the Drive function.</a:t>
                      </a:r>
                    </a:p>
                    <a:p>
                      <a:pPr marL="285750" indent="-285750">
                        <a:buFont typeface="Arial" panose="020B0604020202020204" pitchFamily="34" charset="0"/>
                        <a:buChar char="•"/>
                      </a:pPr>
                      <a:r>
                        <a:rPr lang="en-US" sz="1300"/>
                        <a:t>Regardless of if the Function Enable Switch is pressed or released, if no machine movement is made in 10 seconds then the current selection of Drive will time-out.</a:t>
                      </a:r>
                    </a:p>
                    <a:p>
                      <a:pPr marL="285750" indent="-285750">
                        <a:buFont typeface="Arial" panose="020B0604020202020204" pitchFamily="34" charset="0"/>
                        <a:buChar char="•"/>
                      </a:pPr>
                      <a:r>
                        <a:rPr lang="en-US" sz="1300"/>
                        <a:t>Release then press the Function Enable Switch to reactivate selected function. </a:t>
                      </a:r>
                    </a:p>
                  </a:txBody>
                  <a:tcPr marL="72485" marR="72485" marT="36243" marB="36243" anchor="ctr"/>
                </a:tc>
                <a:tc hMerge="1">
                  <a:txBody>
                    <a:bodyPr/>
                    <a:lstStyle/>
                    <a:p>
                      <a:endParaRPr lang="en-US"/>
                    </a:p>
                  </a:txBody>
                  <a:tcPr/>
                </a:tc>
                <a:extLst>
                  <a:ext uri="{0D108BD9-81ED-4DB2-BD59-A6C34878D82A}">
                    <a16:rowId xmlns:a16="http://schemas.microsoft.com/office/drawing/2014/main" val="2544530065"/>
                  </a:ext>
                </a:extLst>
              </a:tr>
              <a:tr h="505558">
                <a:tc>
                  <a:txBody>
                    <a:bodyPr/>
                    <a:lstStyle/>
                    <a:p>
                      <a:r>
                        <a:rPr lang="en-US" sz="1300"/>
                        <a:t>7</a:t>
                      </a:r>
                    </a:p>
                  </a:txBody>
                  <a:tcPr marL="72485" marR="72485" marT="36243" marB="36243" anchor="ctr"/>
                </a:tc>
                <a:tc>
                  <a:txBody>
                    <a:bodyPr/>
                    <a:lstStyle/>
                    <a:p>
                      <a:r>
                        <a:rPr lang="en-US" sz="1300" dirty="0"/>
                        <a:t>Drive Speed Select</a:t>
                      </a:r>
                    </a:p>
                  </a:txBody>
                  <a:tcPr marL="72485" marR="72485" marT="36243" marB="36243" anchor="ctr"/>
                </a:tc>
                <a:tc gridSpan="2">
                  <a:txBody>
                    <a:bodyPr/>
                    <a:lstStyle/>
                    <a:p>
                      <a:pPr marL="0" indent="0">
                        <a:buFont typeface="Arial" panose="020B0604020202020204" pitchFamily="34" charset="0"/>
                        <a:buNone/>
                      </a:pPr>
                      <a:r>
                        <a:rPr lang="en-US" sz="1300"/>
                        <a:t>Light ON indicates Low Speed Drive is selected.</a:t>
                      </a:r>
                    </a:p>
                    <a:p>
                      <a:pPr marL="0" indent="0">
                        <a:buFont typeface="Arial" panose="020B0604020202020204" pitchFamily="34" charset="0"/>
                        <a:buNone/>
                      </a:pPr>
                      <a:r>
                        <a:rPr lang="en-US" sz="1300"/>
                        <a:t>Light OFF indicates High Speed Drive is selected.</a:t>
                      </a:r>
                    </a:p>
                  </a:txBody>
                  <a:tcPr marL="72485" marR="72485" marT="36243" marB="36243" anchor="ctr"/>
                </a:tc>
                <a:tc hMerge="1">
                  <a:txBody>
                    <a:bodyPr/>
                    <a:lstStyle/>
                    <a:p>
                      <a:endParaRPr lang="en-US"/>
                    </a:p>
                  </a:txBody>
                  <a:tcPr/>
                </a:tc>
                <a:extLst>
                  <a:ext uri="{0D108BD9-81ED-4DB2-BD59-A6C34878D82A}">
                    <a16:rowId xmlns:a16="http://schemas.microsoft.com/office/drawing/2014/main" val="2049283462"/>
                  </a:ext>
                </a:extLst>
              </a:tr>
              <a:tr h="505558">
                <a:tc>
                  <a:txBody>
                    <a:bodyPr/>
                    <a:lstStyle/>
                    <a:p>
                      <a:r>
                        <a:rPr lang="en-US" sz="1300"/>
                        <a:t>8</a:t>
                      </a:r>
                    </a:p>
                  </a:txBody>
                  <a:tcPr marL="72485" marR="72485" marT="36243" marB="36243" anchor="ctr"/>
                </a:tc>
                <a:tc>
                  <a:txBody>
                    <a:bodyPr/>
                    <a:lstStyle/>
                    <a:p>
                      <a:r>
                        <a:rPr lang="en-US" sz="1300"/>
                        <a:t>LED Display</a:t>
                      </a:r>
                    </a:p>
                  </a:txBody>
                  <a:tcPr marL="72485" marR="72485" marT="36243" marB="36243" anchor="ctr"/>
                </a:tc>
                <a:tc gridSpan="2">
                  <a:txBody>
                    <a:bodyPr/>
                    <a:lstStyle/>
                    <a:p>
                      <a:pPr marL="0" indent="0">
                        <a:buFont typeface="Arial" panose="020B0604020202020204" pitchFamily="34" charset="0"/>
                        <a:buNone/>
                      </a:pPr>
                      <a:r>
                        <a:rPr lang="en-US" sz="1300"/>
                        <a:t>Indicates the state of battery charge and displays diagnostic codes when necessary.</a:t>
                      </a:r>
                    </a:p>
                  </a:txBody>
                  <a:tcPr marL="72485" marR="72485" marT="36243" marB="36243" anchor="ctr"/>
                </a:tc>
                <a:tc hMerge="1">
                  <a:txBody>
                    <a:bodyPr/>
                    <a:lstStyle/>
                    <a:p>
                      <a:endParaRPr lang="en-US"/>
                    </a:p>
                  </a:txBody>
                  <a:tcPr/>
                </a:tc>
                <a:extLst>
                  <a:ext uri="{0D108BD9-81ED-4DB2-BD59-A6C34878D82A}">
                    <a16:rowId xmlns:a16="http://schemas.microsoft.com/office/drawing/2014/main" val="2202153369"/>
                  </a:ext>
                </a:extLst>
              </a:tr>
              <a:tr h="695685">
                <a:tc>
                  <a:txBody>
                    <a:bodyPr/>
                    <a:lstStyle/>
                    <a:p>
                      <a:r>
                        <a:rPr lang="en-US" sz="1300"/>
                        <a:t>9</a:t>
                      </a:r>
                    </a:p>
                  </a:txBody>
                  <a:tcPr marL="72485" marR="72485" marT="36243" marB="36243" anchor="ctr"/>
                </a:tc>
                <a:tc>
                  <a:txBody>
                    <a:bodyPr/>
                    <a:lstStyle/>
                    <a:p>
                      <a:r>
                        <a:rPr lang="en-US" sz="1300"/>
                        <a:t>Emergency Stop Switch</a:t>
                      </a:r>
                    </a:p>
                  </a:txBody>
                  <a:tcPr marL="72485" marR="72485" marT="36243" marB="36243" anchor="ctr"/>
                </a:tc>
                <a:tc gridSpan="2">
                  <a:txBody>
                    <a:bodyPr/>
                    <a:lstStyle/>
                    <a:p>
                      <a:pPr marL="0" indent="0">
                        <a:buFont typeface="Arial" panose="020B0604020202020204" pitchFamily="34" charset="0"/>
                        <a:buNone/>
                      </a:pPr>
                      <a:r>
                        <a:rPr lang="en-US" sz="1300" dirty="0"/>
                        <a:t>Press the EMERGENCY STOP switch at any time to stop all machine functions.</a:t>
                      </a:r>
                    </a:p>
                    <a:p>
                      <a:pPr marL="0" indent="0">
                        <a:buFont typeface="Arial" panose="020B0604020202020204" pitchFamily="34" charset="0"/>
                        <a:buNone/>
                      </a:pPr>
                      <a:r>
                        <a:rPr lang="en-US" sz="1300" dirty="0"/>
                        <a:t>Turn switch clockwise to reset. </a:t>
                      </a:r>
                    </a:p>
                  </a:txBody>
                  <a:tcPr marL="72485" marR="72485" marT="36243" marB="36243" anchor="ctr"/>
                </a:tc>
                <a:tc hMerge="1">
                  <a:txBody>
                    <a:bodyPr/>
                    <a:lstStyle/>
                    <a:p>
                      <a:endParaRPr lang="en-US"/>
                    </a:p>
                  </a:txBody>
                  <a:tcPr/>
                </a:tc>
                <a:extLst>
                  <a:ext uri="{0D108BD9-81ED-4DB2-BD59-A6C34878D82A}">
                    <a16:rowId xmlns:a16="http://schemas.microsoft.com/office/drawing/2014/main" val="1014757684"/>
                  </a:ext>
                </a:extLst>
              </a:tr>
            </a:tbl>
          </a:graphicData>
        </a:graphic>
      </p:graphicFrame>
      <p:pic>
        <p:nvPicPr>
          <p:cNvPr id="5" name="Picture 4">
            <a:extLst>
              <a:ext uri="{FF2B5EF4-FFF2-40B4-BE49-F238E27FC236}">
                <a16:creationId xmlns:a16="http://schemas.microsoft.com/office/drawing/2014/main" id="{A4F76B0A-61F3-45C6-B439-C40B514ACE28}"/>
              </a:ext>
            </a:extLst>
          </p:cNvPr>
          <p:cNvPicPr>
            <a:picLocks noChangeAspect="1"/>
          </p:cNvPicPr>
          <p:nvPr/>
        </p:nvPicPr>
        <p:blipFill>
          <a:blip r:embed="rId3"/>
          <a:stretch>
            <a:fillRect/>
          </a:stretch>
        </p:blipFill>
        <p:spPr>
          <a:xfrm>
            <a:off x="400075" y="2765808"/>
            <a:ext cx="4151393" cy="2434325"/>
          </a:xfrm>
          <a:prstGeom prst="rect">
            <a:avLst/>
          </a:prstGeom>
        </p:spPr>
      </p:pic>
      <p:sp>
        <p:nvSpPr>
          <p:cNvPr id="11" name="Footer Placeholder 8">
            <a:extLst>
              <a:ext uri="{FF2B5EF4-FFF2-40B4-BE49-F238E27FC236}">
                <a16:creationId xmlns:a16="http://schemas.microsoft.com/office/drawing/2014/main" id="{7496D1D0-31D9-4570-A73D-5C5948A28C90}"/>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SE Series Familiarization</a:t>
            </a:r>
          </a:p>
        </p:txBody>
      </p:sp>
      <p:sp>
        <p:nvSpPr>
          <p:cNvPr id="12" name="Footer Placeholder 8">
            <a:extLst>
              <a:ext uri="{FF2B5EF4-FFF2-40B4-BE49-F238E27FC236}">
                <a16:creationId xmlns:a16="http://schemas.microsoft.com/office/drawing/2014/main" id="{37FA9A8E-2486-44C1-97CE-1BAF911BED5E}"/>
              </a:ext>
            </a:extLst>
          </p:cNvPr>
          <p:cNvSpPr txBox="1">
            <a:spLocks/>
          </p:cNvSpPr>
          <p:nvPr/>
        </p:nvSpPr>
        <p:spPr>
          <a:xfrm>
            <a:off x="8299269" y="6484644"/>
            <a:ext cx="371009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Purpose and function of controls</a:t>
            </a:r>
          </a:p>
        </p:txBody>
      </p:sp>
    </p:spTree>
    <p:extLst>
      <p:ext uri="{BB962C8B-B14F-4D97-AF65-F5344CB8AC3E}">
        <p14:creationId xmlns:p14="http://schemas.microsoft.com/office/powerpoint/2010/main" val="82357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56C33-A767-47EF-AEAA-B1913BEF0505}"/>
              </a:ext>
            </a:extLst>
          </p:cNvPr>
          <p:cNvSpPr>
            <a:spLocks noGrp="1"/>
          </p:cNvSpPr>
          <p:nvPr>
            <p:ph type="title"/>
          </p:nvPr>
        </p:nvSpPr>
        <p:spPr>
          <a:xfrm>
            <a:off x="858749" y="1112051"/>
            <a:ext cx="3787457" cy="1883706"/>
          </a:xfrm>
        </p:spPr>
        <p:txBody>
          <a:bodyPr anchor="ctr">
            <a:normAutofit/>
          </a:bodyPr>
          <a:lstStyle/>
          <a:p>
            <a:pPr algn="r"/>
            <a:r>
              <a:rPr lang="en-US" sz="3200" dirty="0"/>
              <a:t>Additional Emergency Controls, Features &amp; Limitations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ED057B1D-1D3F-4FE2-A73F-DBB5085F9A2C}"/>
              </a:ext>
            </a:extLst>
          </p:cNvPr>
          <p:cNvSpPr>
            <a:spLocks noGrp="1"/>
          </p:cNvSpPr>
          <p:nvPr>
            <p:ph type="ftr" sz="quarter" idx="3"/>
          </p:nvPr>
        </p:nvSpPr>
        <p:spPr>
          <a:xfrm>
            <a:off x="1097279" y="6446838"/>
            <a:ext cx="6818262" cy="365125"/>
          </a:xfrm>
        </p:spPr>
        <p:txBody>
          <a:bodyPr/>
          <a:lstStyle/>
          <a:p>
            <a:r>
              <a:rPr lang="en-US"/>
              <a:t>MEC 1330SE</a:t>
            </a:r>
            <a:endParaRPr lang="en-US" dirty="0"/>
          </a:p>
        </p:txBody>
      </p:sp>
      <p:sp>
        <p:nvSpPr>
          <p:cNvPr id="11" name="Footer Placeholder 8">
            <a:extLst>
              <a:ext uri="{FF2B5EF4-FFF2-40B4-BE49-F238E27FC236}">
                <a16:creationId xmlns:a16="http://schemas.microsoft.com/office/drawing/2014/main" id="{A80A7DEA-1E1E-4BCB-BBFA-8D4F61E10B01}"/>
              </a:ext>
            </a:extLst>
          </p:cNvPr>
          <p:cNvSpPr txBox="1">
            <a:spLocks/>
          </p:cNvSpPr>
          <p:nvPr/>
        </p:nvSpPr>
        <p:spPr>
          <a:xfrm>
            <a:off x="8778240" y="6484644"/>
            <a:ext cx="3231121"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Features, Limitations and Devices</a:t>
            </a:r>
          </a:p>
        </p:txBody>
      </p:sp>
      <p:pic>
        <p:nvPicPr>
          <p:cNvPr id="13" name="Picture 12" descr="A picture containing plate, drawing, cup&#10;&#10;Description automatically generated">
            <a:extLst>
              <a:ext uri="{FF2B5EF4-FFF2-40B4-BE49-F238E27FC236}">
                <a16:creationId xmlns:a16="http://schemas.microsoft.com/office/drawing/2014/main" id="{42DB40C3-9E99-4E89-AB08-0E10D4840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14" name="Footer Placeholder 8">
            <a:extLst>
              <a:ext uri="{FF2B5EF4-FFF2-40B4-BE49-F238E27FC236}">
                <a16:creationId xmlns:a16="http://schemas.microsoft.com/office/drawing/2014/main" id="{69DEFBB6-D29A-4755-BEC6-6761B47309CD}"/>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SE Series Familiarization</a:t>
            </a:r>
          </a:p>
        </p:txBody>
      </p:sp>
      <p:graphicFrame>
        <p:nvGraphicFramePr>
          <p:cNvPr id="7" name="Table 14">
            <a:extLst>
              <a:ext uri="{FF2B5EF4-FFF2-40B4-BE49-F238E27FC236}">
                <a16:creationId xmlns:a16="http://schemas.microsoft.com/office/drawing/2014/main" id="{32536E5B-A9DD-4424-B321-EF8908ECC2D7}"/>
              </a:ext>
            </a:extLst>
          </p:cNvPr>
          <p:cNvGraphicFramePr>
            <a:graphicFrameLocks noGrp="1"/>
          </p:cNvGraphicFramePr>
          <p:nvPr>
            <p:ph idx="1"/>
            <p:extLst>
              <p:ext uri="{D42A27DB-BD31-4B8C-83A1-F6EECF244321}">
                <p14:modId xmlns:p14="http://schemas.microsoft.com/office/powerpoint/2010/main" val="1398361088"/>
              </p:ext>
            </p:extLst>
          </p:nvPr>
        </p:nvGraphicFramePr>
        <p:xfrm>
          <a:off x="5021894" y="1930791"/>
          <a:ext cx="6644867" cy="2046514"/>
        </p:xfrm>
        <a:graphic>
          <a:graphicData uri="http://schemas.openxmlformats.org/drawingml/2006/table">
            <a:tbl>
              <a:tblPr firstRow="1" bandRow="1">
                <a:tableStyleId>{793D81CF-94F2-401A-BA57-92F5A7B2D0C5}</a:tableStyleId>
              </a:tblPr>
              <a:tblGrid>
                <a:gridCol w="2300993">
                  <a:extLst>
                    <a:ext uri="{9D8B030D-6E8A-4147-A177-3AD203B41FA5}">
                      <a16:colId xmlns:a16="http://schemas.microsoft.com/office/drawing/2014/main" val="3403956897"/>
                    </a:ext>
                  </a:extLst>
                </a:gridCol>
                <a:gridCol w="879566">
                  <a:extLst>
                    <a:ext uri="{9D8B030D-6E8A-4147-A177-3AD203B41FA5}">
                      <a16:colId xmlns:a16="http://schemas.microsoft.com/office/drawing/2014/main" val="1252015418"/>
                    </a:ext>
                  </a:extLst>
                </a:gridCol>
                <a:gridCol w="866077">
                  <a:extLst>
                    <a:ext uri="{9D8B030D-6E8A-4147-A177-3AD203B41FA5}">
                      <a16:colId xmlns:a16="http://schemas.microsoft.com/office/drawing/2014/main" val="1783453745"/>
                    </a:ext>
                  </a:extLst>
                </a:gridCol>
                <a:gridCol w="866077">
                  <a:extLst>
                    <a:ext uri="{9D8B030D-6E8A-4147-A177-3AD203B41FA5}">
                      <a16:colId xmlns:a16="http://schemas.microsoft.com/office/drawing/2014/main" val="3519176735"/>
                    </a:ext>
                  </a:extLst>
                </a:gridCol>
                <a:gridCol w="866077">
                  <a:extLst>
                    <a:ext uri="{9D8B030D-6E8A-4147-A177-3AD203B41FA5}">
                      <a16:colId xmlns:a16="http://schemas.microsoft.com/office/drawing/2014/main" val="1141875262"/>
                    </a:ext>
                  </a:extLst>
                </a:gridCol>
                <a:gridCol w="866077">
                  <a:extLst>
                    <a:ext uri="{9D8B030D-6E8A-4147-A177-3AD203B41FA5}">
                      <a16:colId xmlns:a16="http://schemas.microsoft.com/office/drawing/2014/main" val="2871037394"/>
                    </a:ext>
                  </a:extLst>
                </a:gridCol>
              </a:tblGrid>
              <a:tr h="222052">
                <a:tc>
                  <a:txBody>
                    <a:bodyPr/>
                    <a:lstStyle/>
                    <a:p>
                      <a:r>
                        <a:rPr lang="en-US" dirty="0"/>
                        <a:t>Feature</a:t>
                      </a:r>
                    </a:p>
                  </a:txBody>
                  <a:tcPr/>
                </a:tc>
                <a:tc>
                  <a:txBody>
                    <a:bodyPr/>
                    <a:lstStyle/>
                    <a:p>
                      <a:r>
                        <a:rPr lang="en-US" sz="1600" dirty="0"/>
                        <a:t>1930SE</a:t>
                      </a:r>
                    </a:p>
                  </a:txBody>
                  <a:tcPr anchor="b"/>
                </a:tc>
                <a:tc>
                  <a:txBody>
                    <a:bodyPr/>
                    <a:lstStyle/>
                    <a:p>
                      <a:r>
                        <a:rPr lang="en-US" sz="1600" dirty="0"/>
                        <a:t>2632SE</a:t>
                      </a:r>
                    </a:p>
                  </a:txBody>
                  <a:tcPr anchor="b"/>
                </a:tc>
                <a:tc>
                  <a:txBody>
                    <a:bodyPr/>
                    <a:lstStyle/>
                    <a:p>
                      <a:r>
                        <a:rPr lang="en-US" sz="1600" dirty="0"/>
                        <a:t>3346SE</a:t>
                      </a:r>
                    </a:p>
                  </a:txBody>
                  <a:tcPr anchor="b"/>
                </a:tc>
                <a:tc>
                  <a:txBody>
                    <a:bodyPr/>
                    <a:lstStyle/>
                    <a:p>
                      <a:r>
                        <a:rPr lang="en-US" sz="1600" dirty="0"/>
                        <a:t>4046SE</a:t>
                      </a:r>
                    </a:p>
                  </a:txBody>
                  <a:tcPr anchor="b"/>
                </a:tc>
                <a:tc>
                  <a:txBody>
                    <a:bodyPr/>
                    <a:lstStyle/>
                    <a:p>
                      <a:r>
                        <a:rPr lang="en-US" sz="1600" dirty="0"/>
                        <a:t>4555SE</a:t>
                      </a:r>
                    </a:p>
                  </a:txBody>
                  <a:tcPr anchor="b"/>
                </a:tc>
                <a:extLst>
                  <a:ext uri="{0D108BD9-81ED-4DB2-BD59-A6C34878D82A}">
                    <a16:rowId xmlns:a16="http://schemas.microsoft.com/office/drawing/2014/main" val="3053367325"/>
                  </a:ext>
                </a:extLst>
              </a:tr>
              <a:tr h="290522">
                <a:tc>
                  <a:txBody>
                    <a:bodyPr/>
                    <a:lstStyle/>
                    <a:p>
                      <a:r>
                        <a:rPr lang="en-US" sz="1600" dirty="0"/>
                        <a:t>Max. Platform Height</a:t>
                      </a:r>
                    </a:p>
                  </a:txBody>
                  <a:tcPr/>
                </a:tc>
                <a:tc>
                  <a:txBody>
                    <a:bodyPr/>
                    <a:lstStyle/>
                    <a:p>
                      <a:r>
                        <a:rPr lang="en-US" sz="1600" dirty="0"/>
                        <a:t>19 ft.</a:t>
                      </a:r>
                    </a:p>
                  </a:txBody>
                  <a:tcPr/>
                </a:tc>
                <a:tc>
                  <a:txBody>
                    <a:bodyPr/>
                    <a:lstStyle/>
                    <a:p>
                      <a:r>
                        <a:rPr lang="en-US" sz="1600" dirty="0"/>
                        <a:t>26 ft.</a:t>
                      </a:r>
                    </a:p>
                  </a:txBody>
                  <a:tcPr/>
                </a:tc>
                <a:tc>
                  <a:txBody>
                    <a:bodyPr/>
                    <a:lstStyle/>
                    <a:p>
                      <a:r>
                        <a:rPr lang="en-US" sz="1600" dirty="0"/>
                        <a:t>33 ft.</a:t>
                      </a:r>
                    </a:p>
                  </a:txBody>
                  <a:tcPr/>
                </a:tc>
                <a:tc>
                  <a:txBody>
                    <a:bodyPr/>
                    <a:lstStyle/>
                    <a:p>
                      <a:r>
                        <a:rPr lang="en-US" sz="1600" dirty="0"/>
                        <a:t>40 ft.</a:t>
                      </a:r>
                    </a:p>
                  </a:txBody>
                  <a:tcPr/>
                </a:tc>
                <a:tc>
                  <a:txBody>
                    <a:bodyPr/>
                    <a:lstStyle/>
                    <a:p>
                      <a:r>
                        <a:rPr lang="en-US" sz="1600" dirty="0"/>
                        <a:t>45 ft.</a:t>
                      </a:r>
                    </a:p>
                  </a:txBody>
                  <a:tcPr/>
                </a:tc>
                <a:extLst>
                  <a:ext uri="{0D108BD9-81ED-4DB2-BD59-A6C34878D82A}">
                    <a16:rowId xmlns:a16="http://schemas.microsoft.com/office/drawing/2014/main" val="3531802516"/>
                  </a:ext>
                </a:extLst>
              </a:tr>
              <a:tr h="339634">
                <a:tc>
                  <a:txBody>
                    <a:bodyPr/>
                    <a:lstStyle/>
                    <a:p>
                      <a:r>
                        <a:rPr lang="en-US" sz="1600" dirty="0"/>
                        <a:t>Max. Platform Capacity</a:t>
                      </a:r>
                    </a:p>
                  </a:txBody>
                  <a:tcPr/>
                </a:tc>
                <a:tc>
                  <a:txBody>
                    <a:bodyPr/>
                    <a:lstStyle/>
                    <a:p>
                      <a:r>
                        <a:rPr lang="en-US" sz="1600" dirty="0"/>
                        <a:t>500 lbs.</a:t>
                      </a:r>
                    </a:p>
                  </a:txBody>
                  <a:tcPr/>
                </a:tc>
                <a:tc>
                  <a:txBody>
                    <a:bodyPr/>
                    <a:lstStyle/>
                    <a:p>
                      <a:r>
                        <a:rPr lang="en-US" sz="1600" dirty="0"/>
                        <a:t>500 lbs.</a:t>
                      </a:r>
                    </a:p>
                  </a:txBody>
                  <a:tcPr/>
                </a:tc>
                <a:tc>
                  <a:txBody>
                    <a:bodyPr/>
                    <a:lstStyle/>
                    <a:p>
                      <a:r>
                        <a:rPr lang="en-US" sz="1600" dirty="0"/>
                        <a:t>750 lbs.</a:t>
                      </a:r>
                    </a:p>
                  </a:txBody>
                  <a:tcPr/>
                </a:tc>
                <a:tc>
                  <a:txBody>
                    <a:bodyPr/>
                    <a:lstStyle/>
                    <a:p>
                      <a:r>
                        <a:rPr lang="en-US" sz="1600" dirty="0"/>
                        <a:t>750 lbs.</a:t>
                      </a:r>
                    </a:p>
                  </a:txBody>
                  <a:tcPr/>
                </a:tc>
                <a:tc>
                  <a:txBody>
                    <a:bodyPr/>
                    <a:lstStyle/>
                    <a:p>
                      <a:r>
                        <a:rPr lang="en-US" sz="1600" dirty="0"/>
                        <a:t>750 lbs.</a:t>
                      </a:r>
                    </a:p>
                  </a:txBody>
                  <a:tcPr/>
                </a:tc>
                <a:extLst>
                  <a:ext uri="{0D108BD9-81ED-4DB2-BD59-A6C34878D82A}">
                    <a16:rowId xmlns:a16="http://schemas.microsoft.com/office/drawing/2014/main" val="2882933907"/>
                  </a:ext>
                </a:extLst>
              </a:tr>
              <a:tr h="330926">
                <a:tc>
                  <a:txBody>
                    <a:bodyPr/>
                    <a:lstStyle/>
                    <a:p>
                      <a:r>
                        <a:rPr lang="en-US" sz="1600" dirty="0"/>
                        <a:t>Deck Extension Capacity</a:t>
                      </a:r>
                    </a:p>
                  </a:txBody>
                  <a:tcPr/>
                </a:tc>
                <a:tc>
                  <a:txBody>
                    <a:bodyPr/>
                    <a:lstStyle/>
                    <a:p>
                      <a:r>
                        <a:rPr lang="en-US" sz="1600" dirty="0"/>
                        <a:t>250 lbs.</a:t>
                      </a:r>
                    </a:p>
                  </a:txBody>
                  <a:tcPr/>
                </a:tc>
                <a:tc>
                  <a:txBody>
                    <a:bodyPr/>
                    <a:lstStyle/>
                    <a:p>
                      <a:r>
                        <a:rPr lang="en-US" sz="1600" dirty="0"/>
                        <a:t>250 lbs.</a:t>
                      </a:r>
                    </a:p>
                  </a:txBody>
                  <a:tcPr/>
                </a:tc>
                <a:tc>
                  <a:txBody>
                    <a:bodyPr/>
                    <a:lstStyle/>
                    <a:p>
                      <a:r>
                        <a:rPr lang="en-US" sz="1600" dirty="0"/>
                        <a:t>250 lbs.</a:t>
                      </a:r>
                    </a:p>
                  </a:txBody>
                  <a:tcPr/>
                </a:tc>
                <a:tc>
                  <a:txBody>
                    <a:bodyPr/>
                    <a:lstStyle/>
                    <a:p>
                      <a:r>
                        <a:rPr lang="en-US" sz="1600" dirty="0"/>
                        <a:t>250 lbs.</a:t>
                      </a:r>
                    </a:p>
                  </a:txBody>
                  <a:tcPr/>
                </a:tc>
                <a:tc>
                  <a:txBody>
                    <a:bodyPr/>
                    <a:lstStyle/>
                    <a:p>
                      <a:r>
                        <a:rPr lang="en-US" sz="1600" dirty="0"/>
                        <a:t>250 lbs.</a:t>
                      </a:r>
                    </a:p>
                  </a:txBody>
                  <a:tcPr/>
                </a:tc>
                <a:extLst>
                  <a:ext uri="{0D108BD9-81ED-4DB2-BD59-A6C34878D82A}">
                    <a16:rowId xmlns:a16="http://schemas.microsoft.com/office/drawing/2014/main" val="2397302646"/>
                  </a:ext>
                </a:extLst>
              </a:tr>
              <a:tr h="330926">
                <a:tc>
                  <a:txBody>
                    <a:bodyPr/>
                    <a:lstStyle/>
                    <a:p>
                      <a:r>
                        <a:rPr lang="en-US" sz="1600" dirty="0"/>
                        <a:t>Deck Extension Persons</a:t>
                      </a:r>
                    </a:p>
                  </a:txBody>
                  <a:tcPr/>
                </a:tc>
                <a:tc>
                  <a:txBody>
                    <a:bodyPr/>
                    <a:lstStyle/>
                    <a:p>
                      <a:r>
                        <a:rPr lang="en-US" sz="1600" dirty="0"/>
                        <a:t>1 per.</a:t>
                      </a:r>
                    </a:p>
                  </a:txBody>
                  <a:tcPr/>
                </a:tc>
                <a:tc>
                  <a:txBody>
                    <a:bodyPr/>
                    <a:lstStyle/>
                    <a:p>
                      <a:r>
                        <a:rPr lang="en-US" sz="1600" dirty="0"/>
                        <a:t>1 per.</a:t>
                      </a:r>
                    </a:p>
                  </a:txBody>
                  <a:tcPr/>
                </a:tc>
                <a:tc>
                  <a:txBody>
                    <a:bodyPr/>
                    <a:lstStyle/>
                    <a:p>
                      <a:r>
                        <a:rPr lang="en-US" sz="1600" dirty="0"/>
                        <a:t>1 per.</a:t>
                      </a:r>
                    </a:p>
                  </a:txBody>
                  <a:tcPr/>
                </a:tc>
                <a:tc>
                  <a:txBody>
                    <a:bodyPr/>
                    <a:lstStyle/>
                    <a:p>
                      <a:r>
                        <a:rPr lang="en-US" sz="1600" dirty="0"/>
                        <a:t>1 per.</a:t>
                      </a:r>
                    </a:p>
                  </a:txBody>
                  <a:tcPr/>
                </a:tc>
                <a:tc>
                  <a:txBody>
                    <a:bodyPr/>
                    <a:lstStyle/>
                    <a:p>
                      <a:r>
                        <a:rPr lang="en-US" sz="1600" dirty="0"/>
                        <a:t>1 per.</a:t>
                      </a:r>
                    </a:p>
                  </a:txBody>
                  <a:tcPr/>
                </a:tc>
                <a:extLst>
                  <a:ext uri="{0D108BD9-81ED-4DB2-BD59-A6C34878D82A}">
                    <a16:rowId xmlns:a16="http://schemas.microsoft.com/office/drawing/2014/main" val="1609134562"/>
                  </a:ext>
                </a:extLst>
              </a:tr>
              <a:tr h="260042">
                <a:tc>
                  <a:txBody>
                    <a:bodyPr/>
                    <a:lstStyle/>
                    <a:p>
                      <a:r>
                        <a:rPr lang="en-US" sz="1600" dirty="0"/>
                        <a:t>Max. Wind Speed</a:t>
                      </a:r>
                    </a:p>
                  </a:txBody>
                  <a:tcPr/>
                </a:tc>
                <a:tc>
                  <a:txBody>
                    <a:bodyPr/>
                    <a:lstStyle/>
                    <a:p>
                      <a:r>
                        <a:rPr lang="en-US" sz="1600" dirty="0"/>
                        <a:t>28 mph</a:t>
                      </a:r>
                    </a:p>
                  </a:txBody>
                  <a:tcPr/>
                </a:tc>
                <a:tc>
                  <a:txBody>
                    <a:bodyPr/>
                    <a:lstStyle/>
                    <a:p>
                      <a:r>
                        <a:rPr lang="en-US" sz="1600" dirty="0"/>
                        <a:t>28 mph</a:t>
                      </a:r>
                    </a:p>
                  </a:txBody>
                  <a:tcPr/>
                </a:tc>
                <a:tc>
                  <a:txBody>
                    <a:bodyPr/>
                    <a:lstStyle/>
                    <a:p>
                      <a:r>
                        <a:rPr lang="en-US" sz="1600" dirty="0"/>
                        <a:t>28 mph</a:t>
                      </a:r>
                    </a:p>
                  </a:txBody>
                  <a:tcPr/>
                </a:tc>
                <a:tc>
                  <a:txBody>
                    <a:bodyPr/>
                    <a:lstStyle/>
                    <a:p>
                      <a:r>
                        <a:rPr lang="en-US" sz="1600" dirty="0"/>
                        <a:t>28 mph</a:t>
                      </a:r>
                    </a:p>
                  </a:txBody>
                  <a:tcPr/>
                </a:tc>
                <a:tc>
                  <a:txBody>
                    <a:bodyPr/>
                    <a:lstStyle/>
                    <a:p>
                      <a:r>
                        <a:rPr lang="en-US" sz="1600" dirty="0"/>
                        <a:t>28 mph</a:t>
                      </a:r>
                    </a:p>
                  </a:txBody>
                  <a:tcPr/>
                </a:tc>
                <a:extLst>
                  <a:ext uri="{0D108BD9-81ED-4DB2-BD59-A6C34878D82A}">
                    <a16:rowId xmlns:a16="http://schemas.microsoft.com/office/drawing/2014/main" val="3462156501"/>
                  </a:ext>
                </a:extLst>
              </a:tr>
            </a:tbl>
          </a:graphicData>
        </a:graphic>
      </p:graphicFrame>
      <p:sp>
        <p:nvSpPr>
          <p:cNvPr id="15" name="Footer Placeholder 8">
            <a:extLst>
              <a:ext uri="{FF2B5EF4-FFF2-40B4-BE49-F238E27FC236}">
                <a16:creationId xmlns:a16="http://schemas.microsoft.com/office/drawing/2014/main" id="{3FE6BCC5-85B5-442C-8F77-2B4A20D30293}"/>
              </a:ext>
            </a:extLst>
          </p:cNvPr>
          <p:cNvSpPr txBox="1">
            <a:spLocks/>
          </p:cNvSpPr>
          <p:nvPr/>
        </p:nvSpPr>
        <p:spPr>
          <a:xfrm>
            <a:off x="5066459" y="4023343"/>
            <a:ext cx="6561298" cy="91555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b="1" dirty="0">
                <a:solidFill>
                  <a:schemeClr val="tx1"/>
                </a:solidFill>
              </a:rPr>
              <a:t>ELECTROCUTION HAZARD! THIS MACHINE IS NOT INSULATED!</a:t>
            </a:r>
          </a:p>
          <a:p>
            <a:pPr marL="285750" indent="-285750">
              <a:buFont typeface="Arial" panose="020B0604020202020204" pitchFamily="34" charset="0"/>
              <a:buChar char="•"/>
            </a:pPr>
            <a:r>
              <a:rPr lang="en-US" sz="1800" dirty="0">
                <a:solidFill>
                  <a:schemeClr val="tx1"/>
                </a:solidFill>
              </a:rPr>
              <a:t>See operator’s manual for additional information and instructions for safe use</a:t>
            </a:r>
            <a:r>
              <a:rPr lang="en-US" dirty="0">
                <a:solidFill>
                  <a:schemeClr val="tx1"/>
                </a:solidFill>
              </a:rPr>
              <a:t>.</a:t>
            </a:r>
          </a:p>
        </p:txBody>
      </p:sp>
      <p:pic>
        <p:nvPicPr>
          <p:cNvPr id="4" name="Picture 3" descr="A picture containing truck, sitting, car, parked&#10;&#10;Description automatically generated">
            <a:extLst>
              <a:ext uri="{FF2B5EF4-FFF2-40B4-BE49-F238E27FC236}">
                <a16:creationId xmlns:a16="http://schemas.microsoft.com/office/drawing/2014/main" id="{88150EDE-2138-4815-9DF8-F3AD49AE8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69" y="3441734"/>
            <a:ext cx="4415375" cy="2330415"/>
          </a:xfrm>
          <a:prstGeom prst="rect">
            <a:avLst/>
          </a:prstGeom>
        </p:spPr>
      </p:pic>
      <p:sp>
        <p:nvSpPr>
          <p:cNvPr id="5" name="Footer Placeholder 8">
            <a:extLst>
              <a:ext uri="{FF2B5EF4-FFF2-40B4-BE49-F238E27FC236}">
                <a16:creationId xmlns:a16="http://schemas.microsoft.com/office/drawing/2014/main" id="{CBC1AC5D-CA29-4ED8-8603-729C49C52089}"/>
              </a:ext>
            </a:extLst>
          </p:cNvPr>
          <p:cNvSpPr txBox="1">
            <a:spLocks/>
          </p:cNvSpPr>
          <p:nvPr/>
        </p:nvSpPr>
        <p:spPr>
          <a:xfrm>
            <a:off x="505169" y="3135086"/>
            <a:ext cx="4401310" cy="253623"/>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2632SE – 4555SE			1930SE</a:t>
            </a:r>
          </a:p>
        </p:txBody>
      </p:sp>
    </p:spTree>
    <p:extLst>
      <p:ext uri="{BB962C8B-B14F-4D97-AF65-F5344CB8AC3E}">
        <p14:creationId xmlns:p14="http://schemas.microsoft.com/office/powerpoint/2010/main" val="201288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B906F3B-F631-4B01-B71A-316CBB76A4CC}"/>
              </a:ext>
            </a:extLst>
          </p:cNvPr>
          <p:cNvSpPr>
            <a:spLocks noGrp="1"/>
          </p:cNvSpPr>
          <p:nvPr>
            <p:ph type="title"/>
          </p:nvPr>
        </p:nvSpPr>
        <p:spPr>
          <a:xfrm>
            <a:off x="594360" y="637125"/>
            <a:ext cx="3163448" cy="5256371"/>
          </a:xfrm>
        </p:spPr>
        <p:txBody>
          <a:bodyPr>
            <a:normAutofit/>
          </a:bodyPr>
          <a:lstStyle/>
          <a:p>
            <a:r>
              <a:rPr lang="en-US" sz="3700"/>
              <a:t>Operating Characteristics</a:t>
            </a:r>
          </a:p>
        </p:txBody>
      </p:sp>
      <p:graphicFrame>
        <p:nvGraphicFramePr>
          <p:cNvPr id="7" name="Content Placeholder 4">
            <a:extLst>
              <a:ext uri="{FF2B5EF4-FFF2-40B4-BE49-F238E27FC236}">
                <a16:creationId xmlns:a16="http://schemas.microsoft.com/office/drawing/2014/main" id="{1466BED7-CFB6-4B72-81E2-B610C27DB8D9}"/>
              </a:ext>
            </a:extLst>
          </p:cNvPr>
          <p:cNvGraphicFramePr>
            <a:graphicFrameLocks noGrp="1"/>
          </p:cNvGraphicFramePr>
          <p:nvPr>
            <p:ph idx="1"/>
            <p:extLst>
              <p:ext uri="{D42A27DB-BD31-4B8C-83A1-F6EECF244321}">
                <p14:modId xmlns:p14="http://schemas.microsoft.com/office/powerpoint/2010/main" val="3529231449"/>
              </p:ext>
            </p:extLst>
          </p:nvPr>
        </p:nvGraphicFramePr>
        <p:xfrm>
          <a:off x="4515633" y="303592"/>
          <a:ext cx="7240043" cy="52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8">
            <a:extLst>
              <a:ext uri="{FF2B5EF4-FFF2-40B4-BE49-F238E27FC236}">
                <a16:creationId xmlns:a16="http://schemas.microsoft.com/office/drawing/2014/main" id="{67849A34-D25E-4ADA-9409-983420364F7E}"/>
              </a:ext>
            </a:extLst>
          </p:cNvPr>
          <p:cNvSpPr txBox="1">
            <a:spLocks/>
          </p:cNvSpPr>
          <p:nvPr/>
        </p:nvSpPr>
        <p:spPr>
          <a:xfrm>
            <a:off x="8778240" y="6484644"/>
            <a:ext cx="3231121"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Features, Limitations and Devices</a:t>
            </a:r>
          </a:p>
        </p:txBody>
      </p:sp>
      <p:pic>
        <p:nvPicPr>
          <p:cNvPr id="6" name="Picture 5" descr="A picture containing plate, drawing, cup&#10;&#10;Description automatically generated">
            <a:extLst>
              <a:ext uri="{FF2B5EF4-FFF2-40B4-BE49-F238E27FC236}">
                <a16:creationId xmlns:a16="http://schemas.microsoft.com/office/drawing/2014/main" id="{3F5F7966-C095-4BC0-A53C-48FDAB0BA6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8" name="Footer Placeholder 8">
            <a:extLst>
              <a:ext uri="{FF2B5EF4-FFF2-40B4-BE49-F238E27FC236}">
                <a16:creationId xmlns:a16="http://schemas.microsoft.com/office/drawing/2014/main" id="{E15A6B97-7948-4CD7-9B91-2A1055C1CF9E}"/>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SE Series Familiarization</a:t>
            </a:r>
          </a:p>
        </p:txBody>
      </p:sp>
      <p:sp>
        <p:nvSpPr>
          <p:cNvPr id="2" name="TextBox 1">
            <a:extLst>
              <a:ext uri="{FF2B5EF4-FFF2-40B4-BE49-F238E27FC236}">
                <a16:creationId xmlns:a16="http://schemas.microsoft.com/office/drawing/2014/main" id="{E8A145AF-82C0-4F5B-A015-78845AD541F2}"/>
              </a:ext>
            </a:extLst>
          </p:cNvPr>
          <p:cNvSpPr txBox="1"/>
          <p:nvPr/>
        </p:nvSpPr>
        <p:spPr>
          <a:xfrm>
            <a:off x="4515632" y="5477997"/>
            <a:ext cx="7240043" cy="830997"/>
          </a:xfrm>
          <a:prstGeom prst="rect">
            <a:avLst/>
          </a:prstGeom>
          <a:noFill/>
        </p:spPr>
        <p:txBody>
          <a:bodyPr wrap="square" rtlCol="0">
            <a:spAutoFit/>
          </a:bodyPr>
          <a:lstStyle/>
          <a:p>
            <a:r>
              <a:rPr lang="en-US" sz="2400" dirty="0"/>
              <a:t>*See operator’s manual for specific options and feature characteristics.</a:t>
            </a:r>
          </a:p>
        </p:txBody>
      </p:sp>
    </p:spTree>
    <p:extLst>
      <p:ext uri="{BB962C8B-B14F-4D97-AF65-F5344CB8AC3E}">
        <p14:creationId xmlns:p14="http://schemas.microsoft.com/office/powerpoint/2010/main" val="270975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4F18E-20AF-4BED-B1D3-39C0B5509075}"/>
              </a:ext>
            </a:extLst>
          </p:cNvPr>
          <p:cNvSpPr>
            <a:spLocks noGrp="1"/>
          </p:cNvSpPr>
          <p:nvPr>
            <p:ph type="title"/>
          </p:nvPr>
        </p:nvSpPr>
        <p:spPr>
          <a:xfrm>
            <a:off x="1097280" y="286603"/>
            <a:ext cx="10058400" cy="1450757"/>
          </a:xfrm>
        </p:spPr>
        <p:txBody>
          <a:bodyPr>
            <a:normAutofit/>
          </a:bodyPr>
          <a:lstStyle/>
          <a:p>
            <a:r>
              <a:rPr lang="en-US" dirty="0"/>
              <a:t>For More Information</a:t>
            </a:r>
          </a:p>
        </p:txBody>
      </p:sp>
      <p:cxnSp>
        <p:nvCxnSpPr>
          <p:cNvPr id="19" name="Straight Connector 1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2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3561A4F5-6265-4E54-89EA-24DC5A5B961A}"/>
              </a:ext>
            </a:extLst>
          </p:cNvPr>
          <p:cNvGraphicFramePr>
            <a:graphicFrameLocks noGrp="1"/>
          </p:cNvGraphicFramePr>
          <p:nvPr>
            <p:ph idx="1"/>
            <p:extLst>
              <p:ext uri="{D42A27DB-BD31-4B8C-83A1-F6EECF244321}">
                <p14:modId xmlns:p14="http://schemas.microsoft.com/office/powerpoint/2010/main" val="3858922557"/>
              </p:ext>
            </p:extLst>
          </p:nvPr>
        </p:nvGraphicFramePr>
        <p:xfrm>
          <a:off x="1096963" y="2281397"/>
          <a:ext cx="10058400" cy="234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A picture containing plate, drawing, cup&#10;&#10;Description automatically generated">
            <a:extLst>
              <a:ext uri="{FF2B5EF4-FFF2-40B4-BE49-F238E27FC236}">
                <a16:creationId xmlns:a16="http://schemas.microsoft.com/office/drawing/2014/main" id="{5623950E-BBFA-48A5-A762-28965735CB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28" name="Footer Placeholder 8">
            <a:extLst>
              <a:ext uri="{FF2B5EF4-FFF2-40B4-BE49-F238E27FC236}">
                <a16:creationId xmlns:a16="http://schemas.microsoft.com/office/drawing/2014/main" id="{CEB16155-DE27-4568-84D1-3ACEFA7B9D4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SE Series Familiarization</a:t>
            </a:r>
          </a:p>
        </p:txBody>
      </p:sp>
      <p:sp>
        <p:nvSpPr>
          <p:cNvPr id="31" name="Footer Placeholder 8">
            <a:extLst>
              <a:ext uri="{FF2B5EF4-FFF2-40B4-BE49-F238E27FC236}">
                <a16:creationId xmlns:a16="http://schemas.microsoft.com/office/drawing/2014/main" id="{93A0B65B-E80C-4E26-A6F1-E199028169A5}"/>
              </a:ext>
            </a:extLst>
          </p:cNvPr>
          <p:cNvSpPr txBox="1">
            <a:spLocks/>
          </p:cNvSpPr>
          <p:nvPr/>
        </p:nvSpPr>
        <p:spPr>
          <a:xfrm>
            <a:off x="9797143" y="6484644"/>
            <a:ext cx="2212218"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Contact Us</a:t>
            </a:r>
          </a:p>
        </p:txBody>
      </p:sp>
      <p:sp>
        <p:nvSpPr>
          <p:cNvPr id="5" name="TextBox 4">
            <a:extLst>
              <a:ext uri="{FF2B5EF4-FFF2-40B4-BE49-F238E27FC236}">
                <a16:creationId xmlns:a16="http://schemas.microsoft.com/office/drawing/2014/main" id="{EC62B960-7764-4071-9F23-25E386336005}"/>
              </a:ext>
            </a:extLst>
          </p:cNvPr>
          <p:cNvSpPr txBox="1"/>
          <p:nvPr/>
        </p:nvSpPr>
        <p:spPr>
          <a:xfrm>
            <a:off x="1115084" y="4781009"/>
            <a:ext cx="9961831" cy="1200329"/>
          </a:xfrm>
          <a:prstGeom prst="rect">
            <a:avLst/>
          </a:prstGeom>
          <a:noFill/>
          <a:ln>
            <a:solidFill>
              <a:schemeClr val="accent5"/>
            </a:solidFill>
          </a:ln>
        </p:spPr>
        <p:txBody>
          <a:bodyPr wrap="square" rtlCol="0">
            <a:spAutoFit/>
          </a:bodyPr>
          <a:lstStyle/>
          <a:p>
            <a:r>
              <a:rPr lang="en-US" i="1" dirty="0"/>
              <a:t>This information is provided as product familiarization as called for by ANSI A92.22. and CSA B 354. It  is not intended to take the place of information provided by the MEC Operators manual or instruction provided by your equipment supplier. Further, all operators are to be trained before operating this equipment. Please contact MEC Aerial Work Platforms if you require additional information.</a:t>
            </a:r>
          </a:p>
        </p:txBody>
      </p:sp>
      <p:sp>
        <p:nvSpPr>
          <p:cNvPr id="7" name="TextBox 6">
            <a:extLst>
              <a:ext uri="{FF2B5EF4-FFF2-40B4-BE49-F238E27FC236}">
                <a16:creationId xmlns:a16="http://schemas.microsoft.com/office/drawing/2014/main" id="{375CBE74-6B52-413B-AA66-E0EA11AF701D}"/>
              </a:ext>
            </a:extLst>
          </p:cNvPr>
          <p:cNvSpPr txBox="1"/>
          <p:nvPr/>
        </p:nvSpPr>
        <p:spPr>
          <a:xfrm>
            <a:off x="1193532" y="1914001"/>
            <a:ext cx="6971845" cy="369332"/>
          </a:xfrm>
          <a:prstGeom prst="rect">
            <a:avLst/>
          </a:prstGeom>
          <a:noFill/>
        </p:spPr>
        <p:txBody>
          <a:bodyPr wrap="none" rtlCol="0">
            <a:spAutoFit/>
          </a:bodyPr>
          <a:lstStyle/>
          <a:p>
            <a:r>
              <a:rPr lang="en-US" dirty="0"/>
              <a:t>Contact your local Dealer, Rental Provider or MEC Aerial Work Platforms.</a:t>
            </a:r>
          </a:p>
        </p:txBody>
      </p:sp>
    </p:spTree>
    <p:extLst>
      <p:ext uri="{BB962C8B-B14F-4D97-AF65-F5344CB8AC3E}">
        <p14:creationId xmlns:p14="http://schemas.microsoft.com/office/powerpoint/2010/main" val="3437667405"/>
      </p:ext>
    </p:extLst>
  </p:cSld>
  <p:clrMapOvr>
    <a:masterClrMapping/>
  </p:clrMapOvr>
</p:sld>
</file>

<file path=ppt/theme/theme1.xml><?xml version="1.0" encoding="utf-8"?>
<a:theme xmlns:a="http://schemas.openxmlformats.org/drawingml/2006/main" name="RetrospectVTI">
  <a:themeElements>
    <a:clrScheme name="Custom 1">
      <a:dk1>
        <a:sysClr val="windowText" lastClr="000000"/>
      </a:dk1>
      <a:lt1>
        <a:sysClr val="window" lastClr="FFFFFF"/>
      </a:lt1>
      <a:dk2>
        <a:srgbClr val="595959"/>
      </a:dk2>
      <a:lt2>
        <a:srgbClr val="D8D8D8"/>
      </a:lt2>
      <a:accent1>
        <a:srgbClr val="FF0000"/>
      </a:accent1>
      <a:accent2>
        <a:srgbClr val="E84C22"/>
      </a:accent2>
      <a:accent3>
        <a:srgbClr val="B64926"/>
      </a:accent3>
      <a:accent4>
        <a:srgbClr val="FF8427"/>
      </a:accent4>
      <a:accent5>
        <a:srgbClr val="CC9900"/>
      </a:accent5>
      <a:accent6>
        <a:srgbClr val="B22600"/>
      </a:accent6>
      <a:hlink>
        <a:srgbClr val="FF0000"/>
      </a:hlink>
      <a:folHlink>
        <a:srgbClr val="26262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907</Words>
  <Application>Microsoft Office PowerPoint</Application>
  <PresentationFormat>Widescreen</PresentationFormat>
  <Paragraphs>162</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RetrospectVTI</vt:lpstr>
      <vt:lpstr>Office Theme</vt:lpstr>
      <vt:lpstr>PowerPoint Presentation</vt:lpstr>
      <vt:lpstr>SE Series Familiarization  (ANSI A92.22 6.2.5)</vt:lpstr>
      <vt:lpstr>Lower Controls</vt:lpstr>
      <vt:lpstr>Platform Controls</vt:lpstr>
      <vt:lpstr>Additional Emergency Controls, Features &amp; Limitations</vt:lpstr>
      <vt:lpstr>Operating Characteristics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Huenergardt</dc:creator>
  <cp:lastModifiedBy>Barry Lawson</cp:lastModifiedBy>
  <cp:revision>5</cp:revision>
  <dcterms:created xsi:type="dcterms:W3CDTF">2020-08-04T21:20:39Z</dcterms:created>
  <dcterms:modified xsi:type="dcterms:W3CDTF">2024-02-29T22:07:08Z</dcterms:modified>
</cp:coreProperties>
</file>