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1"/>
    <p:sldMasterId id="2147483648" r:id="rId2"/>
  </p:sldMasterIdLst>
  <p:notesMasterIdLst>
    <p:notesMasterId r:id="rId10"/>
  </p:notesMasterIdLst>
  <p:sldIdLst>
    <p:sldId id="257" r:id="rId3"/>
    <p:sldId id="259" r:id="rId4"/>
    <p:sldId id="260" r:id="rId5"/>
    <p:sldId id="269" r:id="rId6"/>
    <p:sldId id="263" r:id="rId7"/>
    <p:sldId id="267" r:id="rId8"/>
    <p:sldId id="266" r:id="rId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E7E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357" autoAdjust="0"/>
  </p:normalViewPr>
  <p:slideViewPr>
    <p:cSldViewPr snapToGrid="0">
      <p:cViewPr varScale="1">
        <p:scale>
          <a:sx n="119" d="100"/>
          <a:sy n="119" d="100"/>
        </p:scale>
        <p:origin x="132" y="198"/>
      </p:cViewPr>
      <p:guideLst>
        <p:guide orient="horz" pos="4032"/>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74" d="100"/>
          <a:sy n="74" d="100"/>
        </p:scale>
        <p:origin x="3036"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diagrams/_rels/data3.xml.rels><?xml version="1.0" encoding="UTF-8" standalone="yes"?>
<Relationships xmlns="http://schemas.openxmlformats.org/package/2006/relationships"><Relationship Id="rId3" Type="http://schemas.openxmlformats.org/officeDocument/2006/relationships/hyperlink" Target="mailto:service@MECawp.com" TargetMode="External"/><Relationship Id="rId2" Type="http://schemas.openxmlformats.org/officeDocument/2006/relationships/hyperlink" Target="mailto:parts@MECawp.com" TargetMode="External"/><Relationship Id="rId1" Type="http://schemas.openxmlformats.org/officeDocument/2006/relationships/hyperlink" Target="mailto:info@MECawp.com" TargetMode="External"/><Relationship Id="rId4" Type="http://schemas.openxmlformats.org/officeDocument/2006/relationships/hyperlink" Target="http://www.mecawp.com/" TargetMode="External"/></Relationships>
</file>

<file path=ppt/diagrams/_rels/drawing3.xml.rels><?xml version="1.0" encoding="UTF-8" standalone="yes"?>
<Relationships xmlns="http://schemas.openxmlformats.org/package/2006/relationships"><Relationship Id="rId3" Type="http://schemas.openxmlformats.org/officeDocument/2006/relationships/hyperlink" Target="mailto:service@MECawp.com" TargetMode="External"/><Relationship Id="rId2" Type="http://schemas.openxmlformats.org/officeDocument/2006/relationships/hyperlink" Target="mailto:parts@MECawp.com" TargetMode="External"/><Relationship Id="rId1" Type="http://schemas.openxmlformats.org/officeDocument/2006/relationships/hyperlink" Target="mailto:info@MECawp.com" TargetMode="External"/><Relationship Id="rId4" Type="http://schemas.openxmlformats.org/officeDocument/2006/relationships/hyperlink" Target="http://www.mecawp.com/"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9B5647-3584-4A5B-8DAC-D3BBF5CEB278}"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F6EEBB45-EDAA-4A88-B665-87C05110F7B3}">
      <dgm:prSet/>
      <dgm:spPr/>
      <dgm:t>
        <a:bodyPr/>
        <a:lstStyle/>
        <a:p>
          <a:r>
            <a:rPr lang="en-US" b="1" dirty="0"/>
            <a:t>Indoor Platform Height: 32 ft (9.75 m) : Outdoor Platform Height 24 ft (7.3 m)</a:t>
          </a:r>
        </a:p>
      </dgm:t>
    </dgm:pt>
    <dgm:pt modelId="{C5CCC72B-8FD7-43FC-A28F-D1CBABAB0BC0}" type="parTrans" cxnId="{D9A5E592-9078-4042-9D99-03C071F61B9C}">
      <dgm:prSet/>
      <dgm:spPr/>
      <dgm:t>
        <a:bodyPr/>
        <a:lstStyle/>
        <a:p>
          <a:endParaRPr lang="en-US"/>
        </a:p>
      </dgm:t>
    </dgm:pt>
    <dgm:pt modelId="{26AE168A-F6D4-49D8-8D23-44A7200E7A8C}" type="sibTrans" cxnId="{D9A5E592-9078-4042-9D99-03C071F61B9C}">
      <dgm:prSet/>
      <dgm:spPr/>
      <dgm:t>
        <a:bodyPr/>
        <a:lstStyle/>
        <a:p>
          <a:endParaRPr lang="en-US"/>
        </a:p>
      </dgm:t>
    </dgm:pt>
    <dgm:pt modelId="{CE6CF719-4971-4FFA-8279-F4FC8430DC2E}">
      <dgm:prSet/>
      <dgm:spPr/>
      <dgm:t>
        <a:bodyPr/>
        <a:lstStyle/>
        <a:p>
          <a:r>
            <a:rPr lang="en-US" b="1" dirty="0"/>
            <a:t>Max. Platform Capacity: </a:t>
          </a:r>
          <a:r>
            <a:rPr lang="en-US" dirty="0"/>
            <a:t>550 lbs., 1 person</a:t>
          </a:r>
        </a:p>
      </dgm:t>
    </dgm:pt>
    <dgm:pt modelId="{78DCEEE0-CB37-4CB9-83F2-77429104B490}" type="parTrans" cxnId="{A54DDE4C-3A07-4F02-98C5-9B80B8D55F8A}">
      <dgm:prSet/>
      <dgm:spPr/>
      <dgm:t>
        <a:bodyPr/>
        <a:lstStyle/>
        <a:p>
          <a:endParaRPr lang="en-US"/>
        </a:p>
      </dgm:t>
    </dgm:pt>
    <dgm:pt modelId="{2AE4B4DB-DBA0-4B60-A504-54C6981330D7}" type="sibTrans" cxnId="{A54DDE4C-3A07-4F02-98C5-9B80B8D55F8A}">
      <dgm:prSet/>
      <dgm:spPr/>
      <dgm:t>
        <a:bodyPr/>
        <a:lstStyle/>
        <a:p>
          <a:endParaRPr lang="en-US"/>
        </a:p>
      </dgm:t>
    </dgm:pt>
    <dgm:pt modelId="{D469306A-7CEB-4CB6-BEAA-8C116E8A437E}">
      <dgm:prSet/>
      <dgm:spPr/>
      <dgm:t>
        <a:bodyPr/>
        <a:lstStyle/>
        <a:p>
          <a:r>
            <a:rPr lang="en-US" b="1" dirty="0"/>
            <a:t>Indoor Working Height: 38.5 ft. (10 m) : Outdoor Working Height 30.5 ft (9.3 m)</a:t>
          </a:r>
          <a:endParaRPr lang="en-US" dirty="0"/>
        </a:p>
      </dgm:t>
    </dgm:pt>
    <dgm:pt modelId="{FDC68FC1-DB77-4E52-8C65-57418B9CBD91}" type="parTrans" cxnId="{F7E7107C-F8FC-44F5-8571-80B207E45800}">
      <dgm:prSet/>
      <dgm:spPr/>
      <dgm:t>
        <a:bodyPr/>
        <a:lstStyle/>
        <a:p>
          <a:endParaRPr lang="en-US"/>
        </a:p>
      </dgm:t>
    </dgm:pt>
    <dgm:pt modelId="{5C6B4DC5-71E1-43D7-9776-BF87B0CCE4A3}" type="sibTrans" cxnId="{F7E7107C-F8FC-44F5-8571-80B207E45800}">
      <dgm:prSet/>
      <dgm:spPr/>
      <dgm:t>
        <a:bodyPr/>
        <a:lstStyle/>
        <a:p>
          <a:endParaRPr lang="en-US"/>
        </a:p>
      </dgm:t>
    </dgm:pt>
    <dgm:pt modelId="{6A71438B-37D8-4F75-9E0F-58370CE7AAE5}">
      <dgm:prSet/>
      <dgm:spPr/>
      <dgm:t>
        <a:bodyPr/>
        <a:lstStyle/>
        <a:p>
          <a:r>
            <a:rPr lang="en-US" b="1"/>
            <a:t>Max. Wind Speed: </a:t>
          </a:r>
          <a:r>
            <a:rPr lang="en-US"/>
            <a:t>28 mph (45 kph) outdoors</a:t>
          </a:r>
        </a:p>
      </dgm:t>
    </dgm:pt>
    <dgm:pt modelId="{2DE001D8-9889-41FE-8526-1325F923F2CE}" type="parTrans" cxnId="{922B87CE-5D5A-45A0-95DE-A051E7A87A61}">
      <dgm:prSet/>
      <dgm:spPr/>
      <dgm:t>
        <a:bodyPr/>
        <a:lstStyle/>
        <a:p>
          <a:endParaRPr lang="en-US"/>
        </a:p>
      </dgm:t>
    </dgm:pt>
    <dgm:pt modelId="{E0FE2D82-6662-407E-9D6D-F7DFDCD6BDCE}" type="sibTrans" cxnId="{922B87CE-5D5A-45A0-95DE-A051E7A87A61}">
      <dgm:prSet/>
      <dgm:spPr/>
      <dgm:t>
        <a:bodyPr/>
        <a:lstStyle/>
        <a:p>
          <a:endParaRPr lang="en-US"/>
        </a:p>
      </dgm:t>
    </dgm:pt>
    <dgm:pt modelId="{8166ABD3-E023-4C47-916C-D2D70BC8F0E9}">
      <dgm:prSet/>
      <dgm:spPr/>
      <dgm:t>
        <a:bodyPr/>
        <a:lstStyle/>
        <a:p>
          <a:r>
            <a:rPr lang="en-US" b="1"/>
            <a:t>ELECTROCUTION HAZARD! THIS MACHINE IS NOT INSULATED!</a:t>
          </a:r>
          <a:endParaRPr lang="en-US"/>
        </a:p>
      </dgm:t>
    </dgm:pt>
    <dgm:pt modelId="{CB26A654-868E-481C-9850-FF07EF1BE9C4}" type="parTrans" cxnId="{EDFC6115-5C81-4AD2-971A-0E7208F81BE6}">
      <dgm:prSet/>
      <dgm:spPr/>
      <dgm:t>
        <a:bodyPr/>
        <a:lstStyle/>
        <a:p>
          <a:endParaRPr lang="en-US"/>
        </a:p>
      </dgm:t>
    </dgm:pt>
    <dgm:pt modelId="{66DB2C60-6D25-4470-ABCD-AE1C59BEFB96}" type="sibTrans" cxnId="{EDFC6115-5C81-4AD2-971A-0E7208F81BE6}">
      <dgm:prSet/>
      <dgm:spPr/>
      <dgm:t>
        <a:bodyPr/>
        <a:lstStyle/>
        <a:p>
          <a:endParaRPr lang="en-US"/>
        </a:p>
      </dgm:t>
    </dgm:pt>
    <dgm:pt modelId="{9CEE6BC7-F585-4026-AB74-E230C5E2B61B}">
      <dgm:prSet/>
      <dgm:spPr/>
      <dgm:t>
        <a:bodyPr/>
        <a:lstStyle/>
        <a:p>
          <a:r>
            <a:rPr lang="en-US" b="1" dirty="0"/>
            <a:t>See operator's manual for additional information and instructions for safe use.</a:t>
          </a:r>
        </a:p>
      </dgm:t>
    </dgm:pt>
    <dgm:pt modelId="{E5E95EC0-E5F2-44F6-88FD-ED86F17C11EA}" type="parTrans" cxnId="{B51793E9-8AD3-4100-AF7C-D547D6133CD2}">
      <dgm:prSet/>
      <dgm:spPr/>
      <dgm:t>
        <a:bodyPr/>
        <a:lstStyle/>
        <a:p>
          <a:endParaRPr lang="en-US"/>
        </a:p>
      </dgm:t>
    </dgm:pt>
    <dgm:pt modelId="{6AAB920B-4DEF-4DDF-885D-017D8B93EDBB}" type="sibTrans" cxnId="{B51793E9-8AD3-4100-AF7C-D547D6133CD2}">
      <dgm:prSet/>
      <dgm:spPr/>
      <dgm:t>
        <a:bodyPr/>
        <a:lstStyle/>
        <a:p>
          <a:endParaRPr lang="en-US"/>
        </a:p>
      </dgm:t>
    </dgm:pt>
    <dgm:pt modelId="{896F9AB1-2711-490F-A64A-22CD8F530E3B}" type="pres">
      <dgm:prSet presAssocID="{DC9B5647-3584-4A5B-8DAC-D3BBF5CEB278}" presName="vert0" presStyleCnt="0">
        <dgm:presLayoutVars>
          <dgm:dir/>
          <dgm:animOne val="branch"/>
          <dgm:animLvl val="lvl"/>
        </dgm:presLayoutVars>
      </dgm:prSet>
      <dgm:spPr/>
    </dgm:pt>
    <dgm:pt modelId="{15CB9682-E176-4640-8861-C0BFAEA6BC01}" type="pres">
      <dgm:prSet presAssocID="{F6EEBB45-EDAA-4A88-B665-87C05110F7B3}" presName="thickLine" presStyleLbl="alignNode1" presStyleIdx="0" presStyleCnt="6"/>
      <dgm:spPr/>
    </dgm:pt>
    <dgm:pt modelId="{639897DC-36B8-428A-A792-9138364B0BF7}" type="pres">
      <dgm:prSet presAssocID="{F6EEBB45-EDAA-4A88-B665-87C05110F7B3}" presName="horz1" presStyleCnt="0"/>
      <dgm:spPr/>
    </dgm:pt>
    <dgm:pt modelId="{BFF477DA-3215-4F48-8CA3-220AF51A23A5}" type="pres">
      <dgm:prSet presAssocID="{F6EEBB45-EDAA-4A88-B665-87C05110F7B3}" presName="tx1" presStyleLbl="revTx" presStyleIdx="0" presStyleCnt="6"/>
      <dgm:spPr/>
    </dgm:pt>
    <dgm:pt modelId="{7B1EF21D-1DE4-490E-B7D6-6447E08C4E3A}" type="pres">
      <dgm:prSet presAssocID="{F6EEBB45-EDAA-4A88-B665-87C05110F7B3}" presName="vert1" presStyleCnt="0"/>
      <dgm:spPr/>
    </dgm:pt>
    <dgm:pt modelId="{A9942425-A5D8-4410-B076-2407CC6BE8C7}" type="pres">
      <dgm:prSet presAssocID="{CE6CF719-4971-4FFA-8279-F4FC8430DC2E}" presName="thickLine" presStyleLbl="alignNode1" presStyleIdx="1" presStyleCnt="6"/>
      <dgm:spPr/>
    </dgm:pt>
    <dgm:pt modelId="{ED49A580-E6A7-4DC2-8D4C-304621536975}" type="pres">
      <dgm:prSet presAssocID="{CE6CF719-4971-4FFA-8279-F4FC8430DC2E}" presName="horz1" presStyleCnt="0"/>
      <dgm:spPr/>
    </dgm:pt>
    <dgm:pt modelId="{B6747CCB-2B93-42E0-8054-F6A57FE539F1}" type="pres">
      <dgm:prSet presAssocID="{CE6CF719-4971-4FFA-8279-F4FC8430DC2E}" presName="tx1" presStyleLbl="revTx" presStyleIdx="1" presStyleCnt="6"/>
      <dgm:spPr/>
    </dgm:pt>
    <dgm:pt modelId="{1418ABFE-04C2-4807-8A18-94BB36605A26}" type="pres">
      <dgm:prSet presAssocID="{CE6CF719-4971-4FFA-8279-F4FC8430DC2E}" presName="vert1" presStyleCnt="0"/>
      <dgm:spPr/>
    </dgm:pt>
    <dgm:pt modelId="{B9F7C180-89A5-412F-B6A5-B6699FC211D6}" type="pres">
      <dgm:prSet presAssocID="{D469306A-7CEB-4CB6-BEAA-8C116E8A437E}" presName="thickLine" presStyleLbl="alignNode1" presStyleIdx="2" presStyleCnt="6"/>
      <dgm:spPr/>
    </dgm:pt>
    <dgm:pt modelId="{83E89EE7-6EAE-45C1-9351-3030351A26B9}" type="pres">
      <dgm:prSet presAssocID="{D469306A-7CEB-4CB6-BEAA-8C116E8A437E}" presName="horz1" presStyleCnt="0"/>
      <dgm:spPr/>
    </dgm:pt>
    <dgm:pt modelId="{30A56F96-2AC2-4CE0-98D1-3AD7C4E9C2AF}" type="pres">
      <dgm:prSet presAssocID="{D469306A-7CEB-4CB6-BEAA-8C116E8A437E}" presName="tx1" presStyleLbl="revTx" presStyleIdx="2" presStyleCnt="6"/>
      <dgm:spPr/>
    </dgm:pt>
    <dgm:pt modelId="{D1777A86-C6DB-4A85-BDC8-CCD262B9A270}" type="pres">
      <dgm:prSet presAssocID="{D469306A-7CEB-4CB6-BEAA-8C116E8A437E}" presName="vert1" presStyleCnt="0"/>
      <dgm:spPr/>
    </dgm:pt>
    <dgm:pt modelId="{3730B8C2-6058-4755-AF74-7763E9184257}" type="pres">
      <dgm:prSet presAssocID="{6A71438B-37D8-4F75-9E0F-58370CE7AAE5}" presName="thickLine" presStyleLbl="alignNode1" presStyleIdx="3" presStyleCnt="6"/>
      <dgm:spPr/>
    </dgm:pt>
    <dgm:pt modelId="{CBBDD111-DCFF-4B3E-AB50-BC135FBAEB78}" type="pres">
      <dgm:prSet presAssocID="{6A71438B-37D8-4F75-9E0F-58370CE7AAE5}" presName="horz1" presStyleCnt="0"/>
      <dgm:spPr/>
    </dgm:pt>
    <dgm:pt modelId="{E9D17358-C201-4E61-A32D-C34759EFDA60}" type="pres">
      <dgm:prSet presAssocID="{6A71438B-37D8-4F75-9E0F-58370CE7AAE5}" presName="tx1" presStyleLbl="revTx" presStyleIdx="3" presStyleCnt="6"/>
      <dgm:spPr/>
    </dgm:pt>
    <dgm:pt modelId="{6C2221FD-F0A9-4308-AA57-0B36B86FD72F}" type="pres">
      <dgm:prSet presAssocID="{6A71438B-37D8-4F75-9E0F-58370CE7AAE5}" presName="vert1" presStyleCnt="0"/>
      <dgm:spPr/>
    </dgm:pt>
    <dgm:pt modelId="{D2690A35-6892-450B-8BF2-D24F9797B818}" type="pres">
      <dgm:prSet presAssocID="{8166ABD3-E023-4C47-916C-D2D70BC8F0E9}" presName="thickLine" presStyleLbl="alignNode1" presStyleIdx="4" presStyleCnt="6"/>
      <dgm:spPr/>
    </dgm:pt>
    <dgm:pt modelId="{0357E1C0-9B99-45F4-94B5-EB2C252AE189}" type="pres">
      <dgm:prSet presAssocID="{8166ABD3-E023-4C47-916C-D2D70BC8F0E9}" presName="horz1" presStyleCnt="0"/>
      <dgm:spPr/>
    </dgm:pt>
    <dgm:pt modelId="{99CBCE4F-1AD1-48B7-B0D8-E4E4E3A7CCF2}" type="pres">
      <dgm:prSet presAssocID="{8166ABD3-E023-4C47-916C-D2D70BC8F0E9}" presName="tx1" presStyleLbl="revTx" presStyleIdx="4" presStyleCnt="6"/>
      <dgm:spPr/>
    </dgm:pt>
    <dgm:pt modelId="{759E040C-D40E-4C0E-BC30-0D857ADC3583}" type="pres">
      <dgm:prSet presAssocID="{8166ABD3-E023-4C47-916C-D2D70BC8F0E9}" presName="vert1" presStyleCnt="0"/>
      <dgm:spPr/>
    </dgm:pt>
    <dgm:pt modelId="{B3EADDC8-927B-466C-8036-8034E6F00D49}" type="pres">
      <dgm:prSet presAssocID="{9CEE6BC7-F585-4026-AB74-E230C5E2B61B}" presName="thickLine" presStyleLbl="alignNode1" presStyleIdx="5" presStyleCnt="6"/>
      <dgm:spPr/>
    </dgm:pt>
    <dgm:pt modelId="{3A8DD816-0CD8-4B8C-9D48-069411B984A1}" type="pres">
      <dgm:prSet presAssocID="{9CEE6BC7-F585-4026-AB74-E230C5E2B61B}" presName="horz1" presStyleCnt="0"/>
      <dgm:spPr/>
    </dgm:pt>
    <dgm:pt modelId="{2D54ECAA-115E-4303-A929-C6E65BC46763}" type="pres">
      <dgm:prSet presAssocID="{9CEE6BC7-F585-4026-AB74-E230C5E2B61B}" presName="tx1" presStyleLbl="revTx" presStyleIdx="5" presStyleCnt="6"/>
      <dgm:spPr/>
    </dgm:pt>
    <dgm:pt modelId="{6947A505-BC78-4649-B145-CF414B7DE825}" type="pres">
      <dgm:prSet presAssocID="{9CEE6BC7-F585-4026-AB74-E230C5E2B61B}" presName="vert1" presStyleCnt="0"/>
      <dgm:spPr/>
    </dgm:pt>
  </dgm:ptLst>
  <dgm:cxnLst>
    <dgm:cxn modelId="{EDFC6115-5C81-4AD2-971A-0E7208F81BE6}" srcId="{DC9B5647-3584-4A5B-8DAC-D3BBF5CEB278}" destId="{8166ABD3-E023-4C47-916C-D2D70BC8F0E9}" srcOrd="4" destOrd="0" parTransId="{CB26A654-868E-481C-9850-FF07EF1BE9C4}" sibTransId="{66DB2C60-6D25-4470-ABCD-AE1C59BEFB96}"/>
    <dgm:cxn modelId="{85CED030-4CCD-4523-9D06-2523C2FECA35}" type="presOf" srcId="{6A71438B-37D8-4F75-9E0F-58370CE7AAE5}" destId="{E9D17358-C201-4E61-A32D-C34759EFDA60}" srcOrd="0" destOrd="0" presId="urn:microsoft.com/office/officeart/2008/layout/LinedList"/>
    <dgm:cxn modelId="{4DFAD567-06BA-47ED-8C0D-9901E0DC5C58}" type="presOf" srcId="{D469306A-7CEB-4CB6-BEAA-8C116E8A437E}" destId="{30A56F96-2AC2-4CE0-98D1-3AD7C4E9C2AF}" srcOrd="0" destOrd="0" presId="urn:microsoft.com/office/officeart/2008/layout/LinedList"/>
    <dgm:cxn modelId="{A54DDE4C-3A07-4F02-98C5-9B80B8D55F8A}" srcId="{DC9B5647-3584-4A5B-8DAC-D3BBF5CEB278}" destId="{CE6CF719-4971-4FFA-8279-F4FC8430DC2E}" srcOrd="1" destOrd="0" parTransId="{78DCEEE0-CB37-4CB9-83F2-77429104B490}" sibTransId="{2AE4B4DB-DBA0-4B60-A504-54C6981330D7}"/>
    <dgm:cxn modelId="{F7E7107C-F8FC-44F5-8571-80B207E45800}" srcId="{DC9B5647-3584-4A5B-8DAC-D3BBF5CEB278}" destId="{D469306A-7CEB-4CB6-BEAA-8C116E8A437E}" srcOrd="2" destOrd="0" parTransId="{FDC68FC1-DB77-4E52-8C65-57418B9CBD91}" sibTransId="{5C6B4DC5-71E1-43D7-9776-BF87B0CCE4A3}"/>
    <dgm:cxn modelId="{D9A5E592-9078-4042-9D99-03C071F61B9C}" srcId="{DC9B5647-3584-4A5B-8DAC-D3BBF5CEB278}" destId="{F6EEBB45-EDAA-4A88-B665-87C05110F7B3}" srcOrd="0" destOrd="0" parTransId="{C5CCC72B-8FD7-43FC-A28F-D1CBABAB0BC0}" sibTransId="{26AE168A-F6D4-49D8-8D23-44A7200E7A8C}"/>
    <dgm:cxn modelId="{FCDA6DCB-D485-42EF-8841-AC093CB31883}" type="presOf" srcId="{DC9B5647-3584-4A5B-8DAC-D3BBF5CEB278}" destId="{896F9AB1-2711-490F-A64A-22CD8F530E3B}" srcOrd="0" destOrd="0" presId="urn:microsoft.com/office/officeart/2008/layout/LinedList"/>
    <dgm:cxn modelId="{922B87CE-5D5A-45A0-95DE-A051E7A87A61}" srcId="{DC9B5647-3584-4A5B-8DAC-D3BBF5CEB278}" destId="{6A71438B-37D8-4F75-9E0F-58370CE7AAE5}" srcOrd="3" destOrd="0" parTransId="{2DE001D8-9889-41FE-8526-1325F923F2CE}" sibTransId="{E0FE2D82-6662-407E-9D6D-F7DFDCD6BDCE}"/>
    <dgm:cxn modelId="{FF0687D0-3460-4B90-B1E4-89A635844675}" type="presOf" srcId="{8166ABD3-E023-4C47-916C-D2D70BC8F0E9}" destId="{99CBCE4F-1AD1-48B7-B0D8-E4E4E3A7CCF2}" srcOrd="0" destOrd="0" presId="urn:microsoft.com/office/officeart/2008/layout/LinedList"/>
    <dgm:cxn modelId="{5AA429D5-47BB-4F05-B117-4DD729EB4543}" type="presOf" srcId="{9CEE6BC7-F585-4026-AB74-E230C5E2B61B}" destId="{2D54ECAA-115E-4303-A929-C6E65BC46763}" srcOrd="0" destOrd="0" presId="urn:microsoft.com/office/officeart/2008/layout/LinedList"/>
    <dgm:cxn modelId="{B51793E9-8AD3-4100-AF7C-D547D6133CD2}" srcId="{DC9B5647-3584-4A5B-8DAC-D3BBF5CEB278}" destId="{9CEE6BC7-F585-4026-AB74-E230C5E2B61B}" srcOrd="5" destOrd="0" parTransId="{E5E95EC0-E5F2-44F6-88FD-ED86F17C11EA}" sibTransId="{6AAB920B-4DEF-4DDF-885D-017D8B93EDBB}"/>
    <dgm:cxn modelId="{548AC6F1-4ABA-4130-9653-225C8707A4AF}" type="presOf" srcId="{F6EEBB45-EDAA-4A88-B665-87C05110F7B3}" destId="{BFF477DA-3215-4F48-8CA3-220AF51A23A5}" srcOrd="0" destOrd="0" presId="urn:microsoft.com/office/officeart/2008/layout/LinedList"/>
    <dgm:cxn modelId="{43EF38F2-25FC-408E-8B38-86B6FDBD6EB5}" type="presOf" srcId="{CE6CF719-4971-4FFA-8279-F4FC8430DC2E}" destId="{B6747CCB-2B93-42E0-8054-F6A57FE539F1}" srcOrd="0" destOrd="0" presId="urn:microsoft.com/office/officeart/2008/layout/LinedList"/>
    <dgm:cxn modelId="{5CB94056-2A15-4BA8-96BF-BFCEDC6E59A7}" type="presParOf" srcId="{896F9AB1-2711-490F-A64A-22CD8F530E3B}" destId="{15CB9682-E176-4640-8861-C0BFAEA6BC01}" srcOrd="0" destOrd="0" presId="urn:microsoft.com/office/officeart/2008/layout/LinedList"/>
    <dgm:cxn modelId="{05E68193-E404-44C2-AE76-5373B978AF17}" type="presParOf" srcId="{896F9AB1-2711-490F-A64A-22CD8F530E3B}" destId="{639897DC-36B8-428A-A792-9138364B0BF7}" srcOrd="1" destOrd="0" presId="urn:microsoft.com/office/officeart/2008/layout/LinedList"/>
    <dgm:cxn modelId="{2A61AB27-3EE3-4438-82B4-DAA6A1BFCB9B}" type="presParOf" srcId="{639897DC-36B8-428A-A792-9138364B0BF7}" destId="{BFF477DA-3215-4F48-8CA3-220AF51A23A5}" srcOrd="0" destOrd="0" presId="urn:microsoft.com/office/officeart/2008/layout/LinedList"/>
    <dgm:cxn modelId="{F556266B-E076-4246-B363-1D34E7C8897B}" type="presParOf" srcId="{639897DC-36B8-428A-A792-9138364B0BF7}" destId="{7B1EF21D-1DE4-490E-B7D6-6447E08C4E3A}" srcOrd="1" destOrd="0" presId="urn:microsoft.com/office/officeart/2008/layout/LinedList"/>
    <dgm:cxn modelId="{A85AC686-AAE9-4D70-BCF1-44AB83D0009B}" type="presParOf" srcId="{896F9AB1-2711-490F-A64A-22CD8F530E3B}" destId="{A9942425-A5D8-4410-B076-2407CC6BE8C7}" srcOrd="2" destOrd="0" presId="urn:microsoft.com/office/officeart/2008/layout/LinedList"/>
    <dgm:cxn modelId="{016ABA54-BCC8-49B3-9047-78E76FD2752F}" type="presParOf" srcId="{896F9AB1-2711-490F-A64A-22CD8F530E3B}" destId="{ED49A580-E6A7-4DC2-8D4C-304621536975}" srcOrd="3" destOrd="0" presId="urn:microsoft.com/office/officeart/2008/layout/LinedList"/>
    <dgm:cxn modelId="{7AE489FF-BD1C-471B-B489-901E55587817}" type="presParOf" srcId="{ED49A580-E6A7-4DC2-8D4C-304621536975}" destId="{B6747CCB-2B93-42E0-8054-F6A57FE539F1}" srcOrd="0" destOrd="0" presId="urn:microsoft.com/office/officeart/2008/layout/LinedList"/>
    <dgm:cxn modelId="{7B96FD8D-A9BE-40D3-A370-52973A7EFCC1}" type="presParOf" srcId="{ED49A580-E6A7-4DC2-8D4C-304621536975}" destId="{1418ABFE-04C2-4807-8A18-94BB36605A26}" srcOrd="1" destOrd="0" presId="urn:microsoft.com/office/officeart/2008/layout/LinedList"/>
    <dgm:cxn modelId="{DE6E6561-D7EE-441D-9CA8-B7709F2D7DEE}" type="presParOf" srcId="{896F9AB1-2711-490F-A64A-22CD8F530E3B}" destId="{B9F7C180-89A5-412F-B6A5-B6699FC211D6}" srcOrd="4" destOrd="0" presId="urn:microsoft.com/office/officeart/2008/layout/LinedList"/>
    <dgm:cxn modelId="{46EE8F4A-557B-41CF-9F97-25D1072528F3}" type="presParOf" srcId="{896F9AB1-2711-490F-A64A-22CD8F530E3B}" destId="{83E89EE7-6EAE-45C1-9351-3030351A26B9}" srcOrd="5" destOrd="0" presId="urn:microsoft.com/office/officeart/2008/layout/LinedList"/>
    <dgm:cxn modelId="{584C98A7-0AC1-41EB-BC61-520FA546EE1B}" type="presParOf" srcId="{83E89EE7-6EAE-45C1-9351-3030351A26B9}" destId="{30A56F96-2AC2-4CE0-98D1-3AD7C4E9C2AF}" srcOrd="0" destOrd="0" presId="urn:microsoft.com/office/officeart/2008/layout/LinedList"/>
    <dgm:cxn modelId="{98FF9784-A079-4878-831A-CB78C6256333}" type="presParOf" srcId="{83E89EE7-6EAE-45C1-9351-3030351A26B9}" destId="{D1777A86-C6DB-4A85-BDC8-CCD262B9A270}" srcOrd="1" destOrd="0" presId="urn:microsoft.com/office/officeart/2008/layout/LinedList"/>
    <dgm:cxn modelId="{4A2F8BDC-CEA6-44AE-A07B-F0279C52D782}" type="presParOf" srcId="{896F9AB1-2711-490F-A64A-22CD8F530E3B}" destId="{3730B8C2-6058-4755-AF74-7763E9184257}" srcOrd="6" destOrd="0" presId="urn:microsoft.com/office/officeart/2008/layout/LinedList"/>
    <dgm:cxn modelId="{818FD18F-5EA2-47E0-BE30-8EBF2B31018D}" type="presParOf" srcId="{896F9AB1-2711-490F-A64A-22CD8F530E3B}" destId="{CBBDD111-DCFF-4B3E-AB50-BC135FBAEB78}" srcOrd="7" destOrd="0" presId="urn:microsoft.com/office/officeart/2008/layout/LinedList"/>
    <dgm:cxn modelId="{66ABDB07-432A-43E1-B66E-2F5B205F1B10}" type="presParOf" srcId="{CBBDD111-DCFF-4B3E-AB50-BC135FBAEB78}" destId="{E9D17358-C201-4E61-A32D-C34759EFDA60}" srcOrd="0" destOrd="0" presId="urn:microsoft.com/office/officeart/2008/layout/LinedList"/>
    <dgm:cxn modelId="{0CB1D632-203A-416C-AD48-A56C47E61867}" type="presParOf" srcId="{CBBDD111-DCFF-4B3E-AB50-BC135FBAEB78}" destId="{6C2221FD-F0A9-4308-AA57-0B36B86FD72F}" srcOrd="1" destOrd="0" presId="urn:microsoft.com/office/officeart/2008/layout/LinedList"/>
    <dgm:cxn modelId="{838FE781-9CC8-468F-A4B2-23F5D2D64AB6}" type="presParOf" srcId="{896F9AB1-2711-490F-A64A-22CD8F530E3B}" destId="{D2690A35-6892-450B-8BF2-D24F9797B818}" srcOrd="8" destOrd="0" presId="urn:microsoft.com/office/officeart/2008/layout/LinedList"/>
    <dgm:cxn modelId="{832BE429-13E7-4CB7-A4DE-65A399924882}" type="presParOf" srcId="{896F9AB1-2711-490F-A64A-22CD8F530E3B}" destId="{0357E1C0-9B99-45F4-94B5-EB2C252AE189}" srcOrd="9" destOrd="0" presId="urn:microsoft.com/office/officeart/2008/layout/LinedList"/>
    <dgm:cxn modelId="{1FDE637A-8AF9-4DE6-A466-A8441A97AD6E}" type="presParOf" srcId="{0357E1C0-9B99-45F4-94B5-EB2C252AE189}" destId="{99CBCE4F-1AD1-48B7-B0D8-E4E4E3A7CCF2}" srcOrd="0" destOrd="0" presId="urn:microsoft.com/office/officeart/2008/layout/LinedList"/>
    <dgm:cxn modelId="{C2E51E5E-E951-4CC1-AC09-A2F8D822855B}" type="presParOf" srcId="{0357E1C0-9B99-45F4-94B5-EB2C252AE189}" destId="{759E040C-D40E-4C0E-BC30-0D857ADC3583}" srcOrd="1" destOrd="0" presId="urn:microsoft.com/office/officeart/2008/layout/LinedList"/>
    <dgm:cxn modelId="{945637E3-8047-4EC1-98EE-FCFBC3148039}" type="presParOf" srcId="{896F9AB1-2711-490F-A64A-22CD8F530E3B}" destId="{B3EADDC8-927B-466C-8036-8034E6F00D49}" srcOrd="10" destOrd="0" presId="urn:microsoft.com/office/officeart/2008/layout/LinedList"/>
    <dgm:cxn modelId="{F0914608-ED47-4E16-9996-D4BE630FB297}" type="presParOf" srcId="{896F9AB1-2711-490F-A64A-22CD8F530E3B}" destId="{3A8DD816-0CD8-4B8C-9D48-069411B984A1}" srcOrd="11" destOrd="0" presId="urn:microsoft.com/office/officeart/2008/layout/LinedList"/>
    <dgm:cxn modelId="{5DCF225A-C9F8-4729-AE5B-FEA4D428FD79}" type="presParOf" srcId="{3A8DD816-0CD8-4B8C-9D48-069411B984A1}" destId="{2D54ECAA-115E-4303-A929-C6E65BC46763}" srcOrd="0" destOrd="0" presId="urn:microsoft.com/office/officeart/2008/layout/LinedList"/>
    <dgm:cxn modelId="{FFE4389C-A4F3-43C1-8042-CFB9CFADE7B1}" type="presParOf" srcId="{3A8DD816-0CD8-4B8C-9D48-069411B984A1}" destId="{6947A505-BC78-4649-B145-CF414B7DE825}"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91B99B2-CB7A-46FF-8E60-9C4D3E23B905}"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en-US"/>
        </a:p>
      </dgm:t>
    </dgm:pt>
    <dgm:pt modelId="{1ABDAC54-598C-4F43-BFED-45094FEE2786}">
      <dgm:prSet/>
      <dgm:spPr>
        <a:solidFill>
          <a:schemeClr val="tx1">
            <a:lumMod val="65000"/>
            <a:lumOff val="35000"/>
          </a:schemeClr>
        </a:solidFill>
      </dgm:spPr>
      <dgm:t>
        <a:bodyPr/>
        <a:lstStyle/>
        <a:p>
          <a:r>
            <a:rPr lang="en-US" dirty="0"/>
            <a:t>Features:</a:t>
          </a:r>
        </a:p>
      </dgm:t>
    </dgm:pt>
    <dgm:pt modelId="{B4991C6D-0286-4218-8596-D6A51D88A8EE}" type="parTrans" cxnId="{EA70E1AC-E2F3-4163-86E5-431A999A1171}">
      <dgm:prSet/>
      <dgm:spPr/>
      <dgm:t>
        <a:bodyPr/>
        <a:lstStyle/>
        <a:p>
          <a:endParaRPr lang="en-US"/>
        </a:p>
      </dgm:t>
    </dgm:pt>
    <dgm:pt modelId="{136620CF-2AB9-4ED3-887A-14DC313EDFB4}" type="sibTrans" cxnId="{EA70E1AC-E2F3-4163-86E5-431A999A1171}">
      <dgm:prSet/>
      <dgm:spPr/>
      <dgm:t>
        <a:bodyPr/>
        <a:lstStyle/>
        <a:p>
          <a:endParaRPr lang="en-US"/>
        </a:p>
      </dgm:t>
    </dgm:pt>
    <dgm:pt modelId="{AD83E5F8-B6EE-4E20-B263-4FAB896906CE}">
      <dgm:prSet/>
      <dgm:spPr>
        <a:solidFill>
          <a:schemeClr val="tx1">
            <a:lumMod val="65000"/>
            <a:lumOff val="35000"/>
          </a:schemeClr>
        </a:solidFill>
      </dgm:spPr>
      <dgm:t>
        <a:bodyPr/>
        <a:lstStyle/>
        <a:p>
          <a:r>
            <a:rPr lang="en-US" dirty="0"/>
            <a:t>Options:</a:t>
          </a:r>
        </a:p>
      </dgm:t>
    </dgm:pt>
    <dgm:pt modelId="{95AED6F2-1567-4556-9101-1C74167FFC17}" type="parTrans" cxnId="{AC7F9DCD-3139-4AC6-9DDE-0F12CD21F15D}">
      <dgm:prSet/>
      <dgm:spPr/>
      <dgm:t>
        <a:bodyPr/>
        <a:lstStyle/>
        <a:p>
          <a:endParaRPr lang="en-US"/>
        </a:p>
      </dgm:t>
    </dgm:pt>
    <dgm:pt modelId="{886007C5-8CE6-40F2-847F-DCB6FDF99603}" type="sibTrans" cxnId="{AC7F9DCD-3139-4AC6-9DDE-0F12CD21F15D}">
      <dgm:prSet/>
      <dgm:spPr/>
      <dgm:t>
        <a:bodyPr/>
        <a:lstStyle/>
        <a:p>
          <a:endParaRPr lang="en-US"/>
        </a:p>
      </dgm:t>
    </dgm:pt>
    <dgm:pt modelId="{D11F0285-9BE8-4EE8-98F9-7BB661B0C8FC}">
      <dgm:prSet/>
      <dgm:spPr>
        <a:ln>
          <a:solidFill>
            <a:schemeClr val="tx1">
              <a:lumMod val="65000"/>
              <a:lumOff val="35000"/>
            </a:schemeClr>
          </a:solidFill>
        </a:ln>
      </dgm:spPr>
      <dgm:t>
        <a:bodyPr/>
        <a:lstStyle/>
        <a:p>
          <a:r>
            <a:rPr lang="en-US" dirty="0"/>
            <a:t>900W Inverter</a:t>
          </a:r>
        </a:p>
      </dgm:t>
    </dgm:pt>
    <dgm:pt modelId="{2216342A-D248-4297-B6ED-9DE4368BE34C}" type="parTrans" cxnId="{10B70910-6F5A-4E87-9042-FC01B78023EA}">
      <dgm:prSet/>
      <dgm:spPr/>
      <dgm:t>
        <a:bodyPr/>
        <a:lstStyle/>
        <a:p>
          <a:endParaRPr lang="en-US"/>
        </a:p>
      </dgm:t>
    </dgm:pt>
    <dgm:pt modelId="{885910FA-BA53-4ACC-86DB-E15E9FE3760E}" type="sibTrans" cxnId="{10B70910-6F5A-4E87-9042-FC01B78023EA}">
      <dgm:prSet/>
      <dgm:spPr/>
      <dgm:t>
        <a:bodyPr/>
        <a:lstStyle/>
        <a:p>
          <a:endParaRPr lang="en-US"/>
        </a:p>
      </dgm:t>
    </dgm:pt>
    <dgm:pt modelId="{0B8E8009-1185-4E71-8BFC-12F914EAD4E0}">
      <dgm:prSet/>
      <dgm:spPr>
        <a:ln>
          <a:solidFill>
            <a:schemeClr val="tx1">
              <a:lumMod val="65000"/>
              <a:lumOff val="35000"/>
            </a:schemeClr>
          </a:solidFill>
        </a:ln>
      </dgm:spPr>
      <dgm:t>
        <a:bodyPr/>
        <a:lstStyle/>
        <a:p>
          <a:r>
            <a:rPr lang="en-US" dirty="0"/>
            <a:t>Cold Weather Package</a:t>
          </a:r>
        </a:p>
      </dgm:t>
    </dgm:pt>
    <dgm:pt modelId="{E7277B71-E185-408F-8B08-654BF16A8452}" type="parTrans" cxnId="{38D4A723-F15D-49C2-B5B6-CECFC416BA2F}">
      <dgm:prSet/>
      <dgm:spPr/>
      <dgm:t>
        <a:bodyPr/>
        <a:lstStyle/>
        <a:p>
          <a:endParaRPr lang="en-US"/>
        </a:p>
      </dgm:t>
    </dgm:pt>
    <dgm:pt modelId="{B93400DB-72B3-439F-BECC-14C1194D36EC}" type="sibTrans" cxnId="{38D4A723-F15D-49C2-B5B6-CECFC416BA2F}">
      <dgm:prSet/>
      <dgm:spPr/>
      <dgm:t>
        <a:bodyPr/>
        <a:lstStyle/>
        <a:p>
          <a:endParaRPr lang="en-US"/>
        </a:p>
      </dgm:t>
    </dgm:pt>
    <dgm:pt modelId="{DBE6D01D-AD56-45DF-A99B-3B8C7A1E5747}">
      <dgm:prSet/>
      <dgm:spPr>
        <a:ln>
          <a:solidFill>
            <a:schemeClr val="tx1">
              <a:lumMod val="65000"/>
              <a:lumOff val="35000"/>
            </a:schemeClr>
          </a:solidFill>
        </a:ln>
      </dgm:spPr>
      <dgm:t>
        <a:bodyPr/>
        <a:lstStyle/>
        <a:p>
          <a:endParaRPr lang="en-US" dirty="0"/>
        </a:p>
      </dgm:t>
    </dgm:pt>
    <dgm:pt modelId="{8221A9C3-5422-407F-A01A-3A1A46A7C5BF}" type="parTrans" cxnId="{4232960B-A897-467E-8DFD-63D25A718A3C}">
      <dgm:prSet/>
      <dgm:spPr/>
      <dgm:t>
        <a:bodyPr/>
        <a:lstStyle/>
        <a:p>
          <a:endParaRPr lang="en-US"/>
        </a:p>
      </dgm:t>
    </dgm:pt>
    <dgm:pt modelId="{7DE3E09D-FD76-4B98-A926-D45A42319CF4}" type="sibTrans" cxnId="{4232960B-A897-467E-8DFD-63D25A718A3C}">
      <dgm:prSet/>
      <dgm:spPr/>
      <dgm:t>
        <a:bodyPr/>
        <a:lstStyle/>
        <a:p>
          <a:endParaRPr lang="en-US"/>
        </a:p>
      </dgm:t>
    </dgm:pt>
    <dgm:pt modelId="{B7E38C36-B843-4389-9EA4-C6BA8BE28FF7}">
      <dgm:prSet/>
      <dgm:spPr>
        <a:ln>
          <a:solidFill>
            <a:schemeClr val="tx1">
              <a:lumMod val="65000"/>
              <a:lumOff val="35000"/>
            </a:schemeClr>
          </a:solidFill>
        </a:ln>
      </dgm:spPr>
      <dgm:t>
        <a:bodyPr/>
        <a:lstStyle/>
        <a:p>
          <a:r>
            <a:rPr lang="en-US" dirty="0"/>
            <a:t>Second Year Extended Warranty</a:t>
          </a:r>
        </a:p>
      </dgm:t>
    </dgm:pt>
    <dgm:pt modelId="{B29324A2-BC2A-4F8F-8DE2-6989C4FB6A9E}" type="parTrans" cxnId="{B5DC2C7B-3624-4A56-A488-5306EF326460}">
      <dgm:prSet/>
      <dgm:spPr/>
      <dgm:t>
        <a:bodyPr/>
        <a:lstStyle/>
        <a:p>
          <a:endParaRPr lang="en-US"/>
        </a:p>
      </dgm:t>
    </dgm:pt>
    <dgm:pt modelId="{FF81F8F1-FFE4-4616-AD9E-291097444BC0}" type="sibTrans" cxnId="{B5DC2C7B-3624-4A56-A488-5306EF326460}">
      <dgm:prSet/>
      <dgm:spPr/>
      <dgm:t>
        <a:bodyPr/>
        <a:lstStyle/>
        <a:p>
          <a:endParaRPr lang="en-US"/>
        </a:p>
      </dgm:t>
    </dgm:pt>
    <dgm:pt modelId="{406DD494-1B0C-49EE-B652-A4B585410DB1}">
      <dgm:prSet/>
      <dgm:spPr>
        <a:ln>
          <a:solidFill>
            <a:schemeClr val="tx1">
              <a:lumMod val="65000"/>
              <a:lumOff val="35000"/>
            </a:schemeClr>
          </a:solidFill>
        </a:ln>
      </dgm:spPr>
      <dgm:t>
        <a:bodyPr/>
        <a:lstStyle/>
        <a:p>
          <a:r>
            <a:rPr lang="en-US" dirty="0"/>
            <a:t>AGM Maintenance-Free Batteries Standard</a:t>
          </a:r>
        </a:p>
      </dgm:t>
    </dgm:pt>
    <dgm:pt modelId="{484405B2-4B6C-4F8D-8552-7650596C5C08}" type="parTrans" cxnId="{5D7A956D-E900-444D-82C5-A9E72FD3B57E}">
      <dgm:prSet/>
      <dgm:spPr/>
      <dgm:t>
        <a:bodyPr/>
        <a:lstStyle/>
        <a:p>
          <a:endParaRPr lang="en-US"/>
        </a:p>
      </dgm:t>
    </dgm:pt>
    <dgm:pt modelId="{4EC34DC6-2772-48FB-B86E-45D07BCFF5E9}" type="sibTrans" cxnId="{5D7A956D-E900-444D-82C5-A9E72FD3B57E}">
      <dgm:prSet/>
      <dgm:spPr/>
      <dgm:t>
        <a:bodyPr/>
        <a:lstStyle/>
        <a:p>
          <a:endParaRPr lang="en-US"/>
        </a:p>
      </dgm:t>
    </dgm:pt>
    <dgm:pt modelId="{D9693BAE-49BC-4508-8FF5-A356DC0947E1}">
      <dgm:prSet/>
      <dgm:spPr>
        <a:ln>
          <a:solidFill>
            <a:schemeClr val="tx1">
              <a:lumMod val="65000"/>
              <a:lumOff val="35000"/>
            </a:schemeClr>
          </a:solidFill>
        </a:ln>
      </dgm:spPr>
      <dgm:t>
        <a:bodyPr/>
        <a:lstStyle/>
        <a:p>
          <a:r>
            <a:rPr lang="en-US" dirty="0"/>
            <a:t>Swing Out Battery and Power Modules</a:t>
          </a:r>
        </a:p>
      </dgm:t>
    </dgm:pt>
    <dgm:pt modelId="{002416E4-04DD-4181-9F6C-4D36E5470ED9}" type="parTrans" cxnId="{0A418AD8-8563-4042-9B82-BADD8D39B673}">
      <dgm:prSet/>
      <dgm:spPr/>
      <dgm:t>
        <a:bodyPr/>
        <a:lstStyle/>
        <a:p>
          <a:endParaRPr lang="en-US"/>
        </a:p>
      </dgm:t>
    </dgm:pt>
    <dgm:pt modelId="{8DE9E2CB-6D11-4906-B57E-B252E5E7F502}" type="sibTrans" cxnId="{0A418AD8-8563-4042-9B82-BADD8D39B673}">
      <dgm:prSet/>
      <dgm:spPr/>
      <dgm:t>
        <a:bodyPr/>
        <a:lstStyle/>
        <a:p>
          <a:endParaRPr lang="en-US"/>
        </a:p>
      </dgm:t>
    </dgm:pt>
    <dgm:pt modelId="{10BD5A22-6F4E-4CC9-A063-BCE3CF43E9B0}">
      <dgm:prSet/>
      <dgm:spPr>
        <a:ln>
          <a:solidFill>
            <a:schemeClr val="tx1">
              <a:lumMod val="65000"/>
              <a:lumOff val="35000"/>
            </a:schemeClr>
          </a:solidFill>
        </a:ln>
      </dgm:spPr>
      <dgm:t>
        <a:bodyPr/>
        <a:lstStyle/>
        <a:p>
          <a:r>
            <a:rPr lang="en-US" dirty="0"/>
            <a:t>Drives at Full Height Indoors</a:t>
          </a:r>
        </a:p>
      </dgm:t>
    </dgm:pt>
    <dgm:pt modelId="{745A19AF-766A-44C7-AE9C-A884ACD45FCC}" type="parTrans" cxnId="{BB8EA498-53E4-49D4-9393-3A76A8E7425C}">
      <dgm:prSet/>
      <dgm:spPr/>
      <dgm:t>
        <a:bodyPr/>
        <a:lstStyle/>
        <a:p>
          <a:endParaRPr lang="en-US"/>
        </a:p>
      </dgm:t>
    </dgm:pt>
    <dgm:pt modelId="{AA0FEF0C-339F-4C74-A513-078A5AB9BB7E}" type="sibTrans" cxnId="{BB8EA498-53E4-49D4-9393-3A76A8E7425C}">
      <dgm:prSet/>
      <dgm:spPr/>
      <dgm:t>
        <a:bodyPr/>
        <a:lstStyle/>
        <a:p>
          <a:endParaRPr lang="en-US"/>
        </a:p>
      </dgm:t>
    </dgm:pt>
    <dgm:pt modelId="{16F2670E-DA05-4C3A-AFD6-78635F2EDD43}">
      <dgm:prSet/>
      <dgm:spPr>
        <a:ln>
          <a:solidFill>
            <a:schemeClr val="tx1">
              <a:lumMod val="65000"/>
              <a:lumOff val="35000"/>
            </a:schemeClr>
          </a:solidFill>
        </a:ln>
      </dgm:spPr>
      <dgm:t>
        <a:bodyPr/>
        <a:lstStyle/>
        <a:p>
          <a:r>
            <a:rPr lang="en-US" dirty="0"/>
            <a:t>Outrigger Free Design</a:t>
          </a:r>
        </a:p>
      </dgm:t>
    </dgm:pt>
    <dgm:pt modelId="{6332FCE5-B697-4DC4-835D-6B23DE899078}" type="parTrans" cxnId="{D6246B1E-A10E-444E-B79D-5A3FB041CE91}">
      <dgm:prSet/>
      <dgm:spPr/>
      <dgm:t>
        <a:bodyPr/>
        <a:lstStyle/>
        <a:p>
          <a:endParaRPr lang="en-US"/>
        </a:p>
      </dgm:t>
    </dgm:pt>
    <dgm:pt modelId="{32F492A0-4924-41DC-A1D9-23B4A3AB4B6A}" type="sibTrans" cxnId="{D6246B1E-A10E-444E-B79D-5A3FB041CE91}">
      <dgm:prSet/>
      <dgm:spPr/>
      <dgm:t>
        <a:bodyPr/>
        <a:lstStyle/>
        <a:p>
          <a:endParaRPr lang="en-US"/>
        </a:p>
      </dgm:t>
    </dgm:pt>
    <dgm:pt modelId="{2AB881CA-C832-469B-920C-BA5FF277725E}">
      <dgm:prSet/>
      <dgm:spPr>
        <a:ln>
          <a:solidFill>
            <a:schemeClr val="tx1">
              <a:lumMod val="65000"/>
              <a:lumOff val="35000"/>
            </a:schemeClr>
          </a:solidFill>
        </a:ln>
      </dgm:spPr>
      <dgm:t>
        <a:bodyPr/>
        <a:lstStyle/>
        <a:p>
          <a:r>
            <a:rPr lang="en-US" dirty="0"/>
            <a:t>AC Electric Drive for Extended Duty Cycles</a:t>
          </a:r>
        </a:p>
      </dgm:t>
    </dgm:pt>
    <dgm:pt modelId="{B7538047-27A0-4615-ACBD-10A04780FB2E}" type="parTrans" cxnId="{D5D47048-A3BA-4D3F-986B-39DE46DD6670}">
      <dgm:prSet/>
      <dgm:spPr/>
      <dgm:t>
        <a:bodyPr/>
        <a:lstStyle/>
        <a:p>
          <a:endParaRPr lang="en-US"/>
        </a:p>
      </dgm:t>
    </dgm:pt>
    <dgm:pt modelId="{9FE16088-F406-42FC-AE47-6D88C49A65A1}" type="sibTrans" cxnId="{D5D47048-A3BA-4D3F-986B-39DE46DD6670}">
      <dgm:prSet/>
      <dgm:spPr/>
      <dgm:t>
        <a:bodyPr/>
        <a:lstStyle/>
        <a:p>
          <a:endParaRPr lang="en-US"/>
        </a:p>
      </dgm:t>
    </dgm:pt>
    <dgm:pt modelId="{61240A9C-BE29-4E10-BB23-83456C4BC231}">
      <dgm:prSet/>
      <dgm:spPr>
        <a:ln>
          <a:solidFill>
            <a:schemeClr val="tx1">
              <a:lumMod val="65000"/>
              <a:lumOff val="35000"/>
            </a:schemeClr>
          </a:solidFill>
        </a:ln>
      </dgm:spPr>
      <dgm:t>
        <a:bodyPr/>
        <a:lstStyle/>
        <a:p>
          <a:r>
            <a:rPr lang="en-US" dirty="0"/>
            <a:t>Fully Proportional Lift and Drive Controls</a:t>
          </a:r>
        </a:p>
      </dgm:t>
    </dgm:pt>
    <dgm:pt modelId="{C365FD92-45B0-4F8D-AF61-40EE6D6A7AFE}" type="parTrans" cxnId="{D3E2EAC4-068D-4969-B6D4-F605938195C4}">
      <dgm:prSet/>
      <dgm:spPr/>
    </dgm:pt>
    <dgm:pt modelId="{A5BAE330-AD90-4229-B1FD-462F0F9D050F}" type="sibTrans" cxnId="{D3E2EAC4-068D-4969-B6D4-F605938195C4}">
      <dgm:prSet/>
      <dgm:spPr/>
    </dgm:pt>
    <dgm:pt modelId="{715F1BCC-82F8-4F57-9ED4-633CBD1406A6}" type="pres">
      <dgm:prSet presAssocID="{F91B99B2-CB7A-46FF-8E60-9C4D3E23B905}" presName="linear" presStyleCnt="0">
        <dgm:presLayoutVars>
          <dgm:dir/>
          <dgm:animLvl val="lvl"/>
          <dgm:resizeHandles val="exact"/>
        </dgm:presLayoutVars>
      </dgm:prSet>
      <dgm:spPr/>
    </dgm:pt>
    <dgm:pt modelId="{DD387486-7542-4FA4-9054-ED4D9A0E7B8E}" type="pres">
      <dgm:prSet presAssocID="{1ABDAC54-598C-4F43-BFED-45094FEE2786}" presName="parentLin" presStyleCnt="0"/>
      <dgm:spPr/>
    </dgm:pt>
    <dgm:pt modelId="{8755A8F9-B80F-4F1B-976A-C08422B8359B}" type="pres">
      <dgm:prSet presAssocID="{1ABDAC54-598C-4F43-BFED-45094FEE2786}" presName="parentLeftMargin" presStyleLbl="node1" presStyleIdx="0" presStyleCnt="2"/>
      <dgm:spPr/>
    </dgm:pt>
    <dgm:pt modelId="{BDFD3421-5D8F-47B8-9F5C-40712787B415}" type="pres">
      <dgm:prSet presAssocID="{1ABDAC54-598C-4F43-BFED-45094FEE2786}" presName="parentText" presStyleLbl="node1" presStyleIdx="0" presStyleCnt="2">
        <dgm:presLayoutVars>
          <dgm:chMax val="0"/>
          <dgm:bulletEnabled val="1"/>
        </dgm:presLayoutVars>
      </dgm:prSet>
      <dgm:spPr/>
    </dgm:pt>
    <dgm:pt modelId="{9816B4AD-436C-4367-8184-2E754DCF7ED3}" type="pres">
      <dgm:prSet presAssocID="{1ABDAC54-598C-4F43-BFED-45094FEE2786}" presName="negativeSpace" presStyleCnt="0"/>
      <dgm:spPr/>
    </dgm:pt>
    <dgm:pt modelId="{D374A296-D80B-41BC-8DBC-57EFA537F069}" type="pres">
      <dgm:prSet presAssocID="{1ABDAC54-598C-4F43-BFED-45094FEE2786}" presName="childText" presStyleLbl="conFgAcc1" presStyleIdx="0" presStyleCnt="2">
        <dgm:presLayoutVars>
          <dgm:bulletEnabled val="1"/>
        </dgm:presLayoutVars>
      </dgm:prSet>
      <dgm:spPr/>
    </dgm:pt>
    <dgm:pt modelId="{562552F5-06E8-4FC1-8751-2E1D1BA58080}" type="pres">
      <dgm:prSet presAssocID="{136620CF-2AB9-4ED3-887A-14DC313EDFB4}" presName="spaceBetweenRectangles" presStyleCnt="0"/>
      <dgm:spPr/>
    </dgm:pt>
    <dgm:pt modelId="{5AEC5072-0FE4-4A6A-B9DE-A003EB20A458}" type="pres">
      <dgm:prSet presAssocID="{AD83E5F8-B6EE-4E20-B263-4FAB896906CE}" presName="parentLin" presStyleCnt="0"/>
      <dgm:spPr/>
    </dgm:pt>
    <dgm:pt modelId="{76892B2C-6D53-4346-83E6-E6E6C85C3815}" type="pres">
      <dgm:prSet presAssocID="{AD83E5F8-B6EE-4E20-B263-4FAB896906CE}" presName="parentLeftMargin" presStyleLbl="node1" presStyleIdx="0" presStyleCnt="2"/>
      <dgm:spPr/>
    </dgm:pt>
    <dgm:pt modelId="{CBECCCC4-1523-41FE-B069-4A512542FDA6}" type="pres">
      <dgm:prSet presAssocID="{AD83E5F8-B6EE-4E20-B263-4FAB896906CE}" presName="parentText" presStyleLbl="node1" presStyleIdx="1" presStyleCnt="2">
        <dgm:presLayoutVars>
          <dgm:chMax val="0"/>
          <dgm:bulletEnabled val="1"/>
        </dgm:presLayoutVars>
      </dgm:prSet>
      <dgm:spPr/>
    </dgm:pt>
    <dgm:pt modelId="{D8E44671-C634-4BDB-A1ED-BEF306C23257}" type="pres">
      <dgm:prSet presAssocID="{AD83E5F8-B6EE-4E20-B263-4FAB896906CE}" presName="negativeSpace" presStyleCnt="0"/>
      <dgm:spPr/>
    </dgm:pt>
    <dgm:pt modelId="{A67D21E4-2122-4E0A-922B-00A394A8558C}" type="pres">
      <dgm:prSet presAssocID="{AD83E5F8-B6EE-4E20-B263-4FAB896906CE}" presName="childText" presStyleLbl="conFgAcc1" presStyleIdx="1" presStyleCnt="2">
        <dgm:presLayoutVars>
          <dgm:bulletEnabled val="1"/>
        </dgm:presLayoutVars>
      </dgm:prSet>
      <dgm:spPr/>
    </dgm:pt>
  </dgm:ptLst>
  <dgm:cxnLst>
    <dgm:cxn modelId="{4232960B-A897-467E-8DFD-63D25A718A3C}" srcId="{AD83E5F8-B6EE-4E20-B263-4FAB896906CE}" destId="{DBE6D01D-AD56-45DF-A99B-3B8C7A1E5747}" srcOrd="3" destOrd="0" parTransId="{8221A9C3-5422-407F-A01A-3A1A46A7C5BF}" sibTransId="{7DE3E09D-FD76-4B98-A926-D45A42319CF4}"/>
    <dgm:cxn modelId="{EA0C600D-ADEA-48B7-AD2A-7209242B709D}" type="presOf" srcId="{D11F0285-9BE8-4EE8-98F9-7BB661B0C8FC}" destId="{A67D21E4-2122-4E0A-922B-00A394A8558C}" srcOrd="0" destOrd="0" presId="urn:microsoft.com/office/officeart/2005/8/layout/list1"/>
    <dgm:cxn modelId="{10B70910-6F5A-4E87-9042-FC01B78023EA}" srcId="{AD83E5F8-B6EE-4E20-B263-4FAB896906CE}" destId="{D11F0285-9BE8-4EE8-98F9-7BB661B0C8FC}" srcOrd="0" destOrd="0" parTransId="{2216342A-D248-4297-B6ED-9DE4368BE34C}" sibTransId="{885910FA-BA53-4ACC-86DB-E15E9FE3760E}"/>
    <dgm:cxn modelId="{C2BBE212-04C4-47BE-BA12-A5DEC6A8D10B}" type="presOf" srcId="{16F2670E-DA05-4C3A-AFD6-78635F2EDD43}" destId="{D374A296-D80B-41BC-8DBC-57EFA537F069}" srcOrd="0" destOrd="1" presId="urn:microsoft.com/office/officeart/2005/8/layout/list1"/>
    <dgm:cxn modelId="{775DE913-7A61-40D2-8249-F1AFD9083D7A}" type="presOf" srcId="{1ABDAC54-598C-4F43-BFED-45094FEE2786}" destId="{8755A8F9-B80F-4F1B-976A-C08422B8359B}" srcOrd="0" destOrd="0" presId="urn:microsoft.com/office/officeart/2005/8/layout/list1"/>
    <dgm:cxn modelId="{A649871A-3192-449F-ACF3-BAEA69380242}" type="presOf" srcId="{B7E38C36-B843-4389-9EA4-C6BA8BE28FF7}" destId="{A67D21E4-2122-4E0A-922B-00A394A8558C}" srcOrd="0" destOrd="2" presId="urn:microsoft.com/office/officeart/2005/8/layout/list1"/>
    <dgm:cxn modelId="{D6246B1E-A10E-444E-B79D-5A3FB041CE91}" srcId="{1ABDAC54-598C-4F43-BFED-45094FEE2786}" destId="{16F2670E-DA05-4C3A-AFD6-78635F2EDD43}" srcOrd="1" destOrd="0" parTransId="{6332FCE5-B697-4DC4-835D-6B23DE899078}" sibTransId="{32F492A0-4924-41DC-A1D9-23B4A3AB4B6A}"/>
    <dgm:cxn modelId="{38D4A723-F15D-49C2-B5B6-CECFC416BA2F}" srcId="{AD83E5F8-B6EE-4E20-B263-4FAB896906CE}" destId="{0B8E8009-1185-4E71-8BFC-12F914EAD4E0}" srcOrd="1" destOrd="0" parTransId="{E7277B71-E185-408F-8B08-654BF16A8452}" sibTransId="{B93400DB-72B3-439F-BECC-14C1194D36EC}"/>
    <dgm:cxn modelId="{D60E6525-8332-46FD-8F79-CF9BB5156F09}" type="presOf" srcId="{2AB881CA-C832-469B-920C-BA5FF277725E}" destId="{D374A296-D80B-41BC-8DBC-57EFA537F069}" srcOrd="0" destOrd="2" presId="urn:microsoft.com/office/officeart/2005/8/layout/list1"/>
    <dgm:cxn modelId="{5945B335-305D-4D1B-89DD-F2AC64385190}" type="presOf" srcId="{DBE6D01D-AD56-45DF-A99B-3B8C7A1E5747}" destId="{A67D21E4-2122-4E0A-922B-00A394A8558C}" srcOrd="0" destOrd="3" presId="urn:microsoft.com/office/officeart/2005/8/layout/list1"/>
    <dgm:cxn modelId="{A1BFC435-AA7A-48ED-9CCB-8B6615FCE175}" type="presOf" srcId="{F91B99B2-CB7A-46FF-8E60-9C4D3E23B905}" destId="{715F1BCC-82F8-4F57-9ED4-633CBD1406A6}" srcOrd="0" destOrd="0" presId="urn:microsoft.com/office/officeart/2005/8/layout/list1"/>
    <dgm:cxn modelId="{1DDCFC3D-7902-4155-A1E7-DAB3AD86F4BE}" type="presOf" srcId="{AD83E5F8-B6EE-4E20-B263-4FAB896906CE}" destId="{76892B2C-6D53-4346-83E6-E6E6C85C3815}" srcOrd="0" destOrd="0" presId="urn:microsoft.com/office/officeart/2005/8/layout/list1"/>
    <dgm:cxn modelId="{05A97A3E-CA69-48B8-B1E7-6EB24033522C}" type="presOf" srcId="{61240A9C-BE29-4E10-BB23-83456C4BC231}" destId="{D374A296-D80B-41BC-8DBC-57EFA537F069}" srcOrd="0" destOrd="4" presId="urn:microsoft.com/office/officeart/2005/8/layout/list1"/>
    <dgm:cxn modelId="{D5D47048-A3BA-4D3F-986B-39DE46DD6670}" srcId="{1ABDAC54-598C-4F43-BFED-45094FEE2786}" destId="{2AB881CA-C832-469B-920C-BA5FF277725E}" srcOrd="2" destOrd="0" parTransId="{B7538047-27A0-4615-ACBD-10A04780FB2E}" sibTransId="{9FE16088-F406-42FC-AE47-6D88C49A65A1}"/>
    <dgm:cxn modelId="{5D7A956D-E900-444D-82C5-A9E72FD3B57E}" srcId="{1ABDAC54-598C-4F43-BFED-45094FEE2786}" destId="{406DD494-1B0C-49EE-B652-A4B585410DB1}" srcOrd="3" destOrd="0" parTransId="{484405B2-4B6C-4F8D-8552-7650596C5C08}" sibTransId="{4EC34DC6-2772-48FB-B86E-45D07BCFF5E9}"/>
    <dgm:cxn modelId="{7BAEF06F-45B5-4455-AA56-D4079753A468}" type="presOf" srcId="{AD83E5F8-B6EE-4E20-B263-4FAB896906CE}" destId="{CBECCCC4-1523-41FE-B069-4A512542FDA6}" srcOrd="1" destOrd="0" presId="urn:microsoft.com/office/officeart/2005/8/layout/list1"/>
    <dgm:cxn modelId="{B5DC2C7B-3624-4A56-A488-5306EF326460}" srcId="{AD83E5F8-B6EE-4E20-B263-4FAB896906CE}" destId="{B7E38C36-B843-4389-9EA4-C6BA8BE28FF7}" srcOrd="2" destOrd="0" parTransId="{B29324A2-BC2A-4F8F-8DE2-6989C4FB6A9E}" sibTransId="{FF81F8F1-FFE4-4616-AD9E-291097444BC0}"/>
    <dgm:cxn modelId="{E3150C8A-6109-420B-815D-F8656051BCA8}" type="presOf" srcId="{1ABDAC54-598C-4F43-BFED-45094FEE2786}" destId="{BDFD3421-5D8F-47B8-9F5C-40712787B415}" srcOrd="1" destOrd="0" presId="urn:microsoft.com/office/officeart/2005/8/layout/list1"/>
    <dgm:cxn modelId="{C150B28B-1C94-444E-8BC4-AA5E008C5ABE}" type="presOf" srcId="{D9693BAE-49BC-4508-8FF5-A356DC0947E1}" destId="{D374A296-D80B-41BC-8DBC-57EFA537F069}" srcOrd="0" destOrd="5" presId="urn:microsoft.com/office/officeart/2005/8/layout/list1"/>
    <dgm:cxn modelId="{BB8EA498-53E4-49D4-9393-3A76A8E7425C}" srcId="{1ABDAC54-598C-4F43-BFED-45094FEE2786}" destId="{10BD5A22-6F4E-4CC9-A063-BCE3CF43E9B0}" srcOrd="0" destOrd="0" parTransId="{745A19AF-766A-44C7-AE9C-A884ACD45FCC}" sibTransId="{AA0FEF0C-339F-4C74-A513-078A5AB9BB7E}"/>
    <dgm:cxn modelId="{50A0009F-A6BC-4EF3-A9F0-9FBAAC1EC5A1}" type="presOf" srcId="{406DD494-1B0C-49EE-B652-A4B585410DB1}" destId="{D374A296-D80B-41BC-8DBC-57EFA537F069}" srcOrd="0" destOrd="3" presId="urn:microsoft.com/office/officeart/2005/8/layout/list1"/>
    <dgm:cxn modelId="{D6CB84A0-869B-4235-BAB3-75A31CAE3C26}" type="presOf" srcId="{0B8E8009-1185-4E71-8BFC-12F914EAD4E0}" destId="{A67D21E4-2122-4E0A-922B-00A394A8558C}" srcOrd="0" destOrd="1" presId="urn:microsoft.com/office/officeart/2005/8/layout/list1"/>
    <dgm:cxn modelId="{EA70E1AC-E2F3-4163-86E5-431A999A1171}" srcId="{F91B99B2-CB7A-46FF-8E60-9C4D3E23B905}" destId="{1ABDAC54-598C-4F43-BFED-45094FEE2786}" srcOrd="0" destOrd="0" parTransId="{B4991C6D-0286-4218-8596-D6A51D88A8EE}" sibTransId="{136620CF-2AB9-4ED3-887A-14DC313EDFB4}"/>
    <dgm:cxn modelId="{D3E2EAC4-068D-4969-B6D4-F605938195C4}" srcId="{1ABDAC54-598C-4F43-BFED-45094FEE2786}" destId="{61240A9C-BE29-4E10-BB23-83456C4BC231}" srcOrd="4" destOrd="0" parTransId="{C365FD92-45B0-4F8D-AF61-40EE6D6A7AFE}" sibTransId="{A5BAE330-AD90-4229-B1FD-462F0F9D050F}"/>
    <dgm:cxn modelId="{AC7F9DCD-3139-4AC6-9DDE-0F12CD21F15D}" srcId="{F91B99B2-CB7A-46FF-8E60-9C4D3E23B905}" destId="{AD83E5F8-B6EE-4E20-B263-4FAB896906CE}" srcOrd="1" destOrd="0" parTransId="{95AED6F2-1567-4556-9101-1C74167FFC17}" sibTransId="{886007C5-8CE6-40F2-847F-DCB6FDF99603}"/>
    <dgm:cxn modelId="{0A418AD8-8563-4042-9B82-BADD8D39B673}" srcId="{1ABDAC54-598C-4F43-BFED-45094FEE2786}" destId="{D9693BAE-49BC-4508-8FF5-A356DC0947E1}" srcOrd="5" destOrd="0" parTransId="{002416E4-04DD-4181-9F6C-4D36E5470ED9}" sibTransId="{8DE9E2CB-6D11-4906-B57E-B252E5E7F502}"/>
    <dgm:cxn modelId="{3B2DD5ED-6BDF-4CF0-A765-7DB3FAD8CB18}" type="presOf" srcId="{10BD5A22-6F4E-4CC9-A063-BCE3CF43E9B0}" destId="{D374A296-D80B-41BC-8DBC-57EFA537F069}" srcOrd="0" destOrd="0" presId="urn:microsoft.com/office/officeart/2005/8/layout/list1"/>
    <dgm:cxn modelId="{8F51202F-C336-45B3-959E-8558E2E74F7F}" type="presParOf" srcId="{715F1BCC-82F8-4F57-9ED4-633CBD1406A6}" destId="{DD387486-7542-4FA4-9054-ED4D9A0E7B8E}" srcOrd="0" destOrd="0" presId="urn:microsoft.com/office/officeart/2005/8/layout/list1"/>
    <dgm:cxn modelId="{9E0D874A-316A-4E29-9648-438FCBB80784}" type="presParOf" srcId="{DD387486-7542-4FA4-9054-ED4D9A0E7B8E}" destId="{8755A8F9-B80F-4F1B-976A-C08422B8359B}" srcOrd="0" destOrd="0" presId="urn:microsoft.com/office/officeart/2005/8/layout/list1"/>
    <dgm:cxn modelId="{C4EF13F5-9A22-40EA-8681-BB698D6E76DC}" type="presParOf" srcId="{DD387486-7542-4FA4-9054-ED4D9A0E7B8E}" destId="{BDFD3421-5D8F-47B8-9F5C-40712787B415}" srcOrd="1" destOrd="0" presId="urn:microsoft.com/office/officeart/2005/8/layout/list1"/>
    <dgm:cxn modelId="{51A1FDC7-F2CC-4EFE-9ED6-8FB4D15EE4B8}" type="presParOf" srcId="{715F1BCC-82F8-4F57-9ED4-633CBD1406A6}" destId="{9816B4AD-436C-4367-8184-2E754DCF7ED3}" srcOrd="1" destOrd="0" presId="urn:microsoft.com/office/officeart/2005/8/layout/list1"/>
    <dgm:cxn modelId="{CEE7F312-18CC-4AEB-8A54-1E79907D7FED}" type="presParOf" srcId="{715F1BCC-82F8-4F57-9ED4-633CBD1406A6}" destId="{D374A296-D80B-41BC-8DBC-57EFA537F069}" srcOrd="2" destOrd="0" presId="urn:microsoft.com/office/officeart/2005/8/layout/list1"/>
    <dgm:cxn modelId="{B749EB5A-7FE2-41A3-A75A-202007A3DBDE}" type="presParOf" srcId="{715F1BCC-82F8-4F57-9ED4-633CBD1406A6}" destId="{562552F5-06E8-4FC1-8751-2E1D1BA58080}" srcOrd="3" destOrd="0" presId="urn:microsoft.com/office/officeart/2005/8/layout/list1"/>
    <dgm:cxn modelId="{FD98375E-AD52-4487-BB12-A8D28AB2789D}" type="presParOf" srcId="{715F1BCC-82F8-4F57-9ED4-633CBD1406A6}" destId="{5AEC5072-0FE4-4A6A-B9DE-A003EB20A458}" srcOrd="4" destOrd="0" presId="urn:microsoft.com/office/officeart/2005/8/layout/list1"/>
    <dgm:cxn modelId="{5AC87095-F246-44C2-9F23-5DA38BEDA835}" type="presParOf" srcId="{5AEC5072-0FE4-4A6A-B9DE-A003EB20A458}" destId="{76892B2C-6D53-4346-83E6-E6E6C85C3815}" srcOrd="0" destOrd="0" presId="urn:microsoft.com/office/officeart/2005/8/layout/list1"/>
    <dgm:cxn modelId="{30F8CAFE-95A3-4C34-A381-4E05364DF0C0}" type="presParOf" srcId="{5AEC5072-0FE4-4A6A-B9DE-A003EB20A458}" destId="{CBECCCC4-1523-41FE-B069-4A512542FDA6}" srcOrd="1" destOrd="0" presId="urn:microsoft.com/office/officeart/2005/8/layout/list1"/>
    <dgm:cxn modelId="{0E732163-887E-468B-A42C-7C7E71532604}" type="presParOf" srcId="{715F1BCC-82F8-4F57-9ED4-633CBD1406A6}" destId="{D8E44671-C634-4BDB-A1ED-BEF306C23257}" srcOrd="5" destOrd="0" presId="urn:microsoft.com/office/officeart/2005/8/layout/list1"/>
    <dgm:cxn modelId="{92E81227-C41B-47FF-8FAB-5892C6F4C147}" type="presParOf" srcId="{715F1BCC-82F8-4F57-9ED4-633CBD1406A6}" destId="{A67D21E4-2122-4E0A-922B-00A394A8558C}"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BAAFE4E-4F3A-4C92-A6BC-27F024D0409E}" type="doc">
      <dgm:prSet loTypeId="urn:microsoft.com/office/officeart/2005/8/layout/hList1" loCatId="list" qsTypeId="urn:microsoft.com/office/officeart/2005/8/quickstyle/simple1" qsCatId="simple" csTypeId="urn:microsoft.com/office/officeart/2005/8/colors/accent3_2" csCatId="accent3" phldr="1"/>
      <dgm:spPr/>
      <dgm:t>
        <a:bodyPr/>
        <a:lstStyle/>
        <a:p>
          <a:endParaRPr lang="en-US"/>
        </a:p>
      </dgm:t>
    </dgm:pt>
    <dgm:pt modelId="{69FC4484-6959-4EF6-A77F-2C6FA4F80DB3}">
      <dgm:prSet/>
      <dgm:spPr>
        <a:solidFill>
          <a:schemeClr val="accent1"/>
        </a:solidFill>
      </dgm:spPr>
      <dgm:t>
        <a:bodyPr/>
        <a:lstStyle/>
        <a:p>
          <a:r>
            <a:rPr lang="en-US" dirty="0"/>
            <a:t>MEC Aerial Work Platforms</a:t>
          </a:r>
        </a:p>
      </dgm:t>
    </dgm:pt>
    <dgm:pt modelId="{03D4FFC2-B6AD-4422-8632-8FD263B8AA4B}" type="parTrans" cxnId="{1DC78012-9654-4219-823A-4E9E9AAC6D5B}">
      <dgm:prSet/>
      <dgm:spPr/>
      <dgm:t>
        <a:bodyPr/>
        <a:lstStyle/>
        <a:p>
          <a:endParaRPr lang="en-US"/>
        </a:p>
      </dgm:t>
    </dgm:pt>
    <dgm:pt modelId="{A58C4601-F178-4FE5-941F-9562D7759AF6}" type="sibTrans" cxnId="{1DC78012-9654-4219-823A-4E9E9AAC6D5B}">
      <dgm:prSet/>
      <dgm:spPr/>
      <dgm:t>
        <a:bodyPr/>
        <a:lstStyle/>
        <a:p>
          <a:endParaRPr lang="en-US"/>
        </a:p>
      </dgm:t>
    </dgm:pt>
    <dgm:pt modelId="{D8FE3AE2-4631-437D-8D57-FF2C3E5D80BD}">
      <dgm:prSet/>
      <dgm:spPr>
        <a:solidFill>
          <a:schemeClr val="accent1">
            <a:lumMod val="20000"/>
            <a:lumOff val="80000"/>
            <a:alpha val="90000"/>
          </a:schemeClr>
        </a:solidFill>
      </dgm:spPr>
      <dgm:t>
        <a:bodyPr/>
        <a:lstStyle/>
        <a:p>
          <a:r>
            <a:rPr lang="en-US" dirty="0"/>
            <a:t>+1 (877) 632-5438</a:t>
          </a:r>
        </a:p>
      </dgm:t>
    </dgm:pt>
    <dgm:pt modelId="{8B05D64D-50F5-472B-BDA7-65FCAF2D02F9}" type="parTrans" cxnId="{0073343A-4CAC-4BE9-A996-8A1C99AF0BD9}">
      <dgm:prSet/>
      <dgm:spPr/>
      <dgm:t>
        <a:bodyPr/>
        <a:lstStyle/>
        <a:p>
          <a:endParaRPr lang="en-US"/>
        </a:p>
      </dgm:t>
    </dgm:pt>
    <dgm:pt modelId="{E5B0F6A8-658F-47C1-A53A-726A1A2A7FA4}" type="sibTrans" cxnId="{0073343A-4CAC-4BE9-A996-8A1C99AF0BD9}">
      <dgm:prSet/>
      <dgm:spPr/>
      <dgm:t>
        <a:bodyPr/>
        <a:lstStyle/>
        <a:p>
          <a:endParaRPr lang="en-US"/>
        </a:p>
      </dgm:t>
    </dgm:pt>
    <dgm:pt modelId="{853515C4-C80B-4BAF-B50F-B84B1F57D8A5}">
      <dgm:prSet/>
      <dgm:spPr>
        <a:solidFill>
          <a:schemeClr val="accent1">
            <a:lumMod val="20000"/>
            <a:lumOff val="80000"/>
            <a:alpha val="90000"/>
          </a:schemeClr>
        </a:solidFill>
      </dgm:spPr>
      <dgm:t>
        <a:bodyPr/>
        <a:lstStyle/>
        <a:p>
          <a:r>
            <a:rPr lang="en-US" dirty="0">
              <a:hlinkClick xmlns:r="http://schemas.openxmlformats.org/officeDocument/2006/relationships" r:id="rId1"/>
            </a:rPr>
            <a:t>info@MECawp.com</a:t>
          </a:r>
          <a:endParaRPr lang="en-US" dirty="0"/>
        </a:p>
      </dgm:t>
    </dgm:pt>
    <dgm:pt modelId="{CF67EE23-9D27-42AB-B552-5FEF70A9BB2B}" type="parTrans" cxnId="{83C2D088-F747-4CD5-897F-1DF6F5C43108}">
      <dgm:prSet/>
      <dgm:spPr/>
      <dgm:t>
        <a:bodyPr/>
        <a:lstStyle/>
        <a:p>
          <a:endParaRPr lang="en-US"/>
        </a:p>
      </dgm:t>
    </dgm:pt>
    <dgm:pt modelId="{074600EC-2F8E-4A06-8E0F-0C64044285CB}" type="sibTrans" cxnId="{83C2D088-F747-4CD5-897F-1DF6F5C43108}">
      <dgm:prSet/>
      <dgm:spPr/>
      <dgm:t>
        <a:bodyPr/>
        <a:lstStyle/>
        <a:p>
          <a:endParaRPr lang="en-US"/>
        </a:p>
      </dgm:t>
    </dgm:pt>
    <dgm:pt modelId="{E3CB5F59-3188-4BCC-B663-983332202EFB}">
      <dgm:prSet/>
      <dgm:spPr>
        <a:solidFill>
          <a:schemeClr val="accent1"/>
        </a:solidFill>
      </dgm:spPr>
      <dgm:t>
        <a:bodyPr/>
        <a:lstStyle/>
        <a:p>
          <a:r>
            <a:rPr lang="en-US" dirty="0"/>
            <a:t>MEC Parts</a:t>
          </a:r>
        </a:p>
      </dgm:t>
    </dgm:pt>
    <dgm:pt modelId="{F8C9771C-05A4-4BFA-9804-B9896C1EE107}" type="parTrans" cxnId="{F4EFCD7F-3FCB-4597-ACFC-F3026618CC2F}">
      <dgm:prSet/>
      <dgm:spPr/>
      <dgm:t>
        <a:bodyPr/>
        <a:lstStyle/>
        <a:p>
          <a:endParaRPr lang="en-US"/>
        </a:p>
      </dgm:t>
    </dgm:pt>
    <dgm:pt modelId="{911206F5-5B74-4CE2-AEC9-120E4EB75693}" type="sibTrans" cxnId="{F4EFCD7F-3FCB-4597-ACFC-F3026618CC2F}">
      <dgm:prSet/>
      <dgm:spPr/>
      <dgm:t>
        <a:bodyPr/>
        <a:lstStyle/>
        <a:p>
          <a:endParaRPr lang="en-US"/>
        </a:p>
      </dgm:t>
    </dgm:pt>
    <dgm:pt modelId="{7256D6F7-1343-4760-89D3-2511070980D1}">
      <dgm:prSet/>
      <dgm:spPr>
        <a:solidFill>
          <a:schemeClr val="accent1">
            <a:lumMod val="20000"/>
            <a:lumOff val="80000"/>
            <a:alpha val="90000"/>
          </a:schemeClr>
        </a:solidFill>
      </dgm:spPr>
      <dgm:t>
        <a:bodyPr/>
        <a:lstStyle/>
        <a:p>
          <a:r>
            <a:rPr lang="en-US" dirty="0"/>
            <a:t>+1 (559) 842-1523</a:t>
          </a:r>
        </a:p>
      </dgm:t>
    </dgm:pt>
    <dgm:pt modelId="{7878B442-A11A-4AA0-866A-5040842C022E}" type="parTrans" cxnId="{772BB366-9130-4B0A-B36F-D5BF725E5407}">
      <dgm:prSet/>
      <dgm:spPr/>
      <dgm:t>
        <a:bodyPr/>
        <a:lstStyle/>
        <a:p>
          <a:endParaRPr lang="en-US"/>
        </a:p>
      </dgm:t>
    </dgm:pt>
    <dgm:pt modelId="{022A7FB7-72E1-45A4-9C9F-80252C8BD2A5}" type="sibTrans" cxnId="{772BB366-9130-4B0A-B36F-D5BF725E5407}">
      <dgm:prSet/>
      <dgm:spPr/>
      <dgm:t>
        <a:bodyPr/>
        <a:lstStyle/>
        <a:p>
          <a:endParaRPr lang="en-US"/>
        </a:p>
      </dgm:t>
    </dgm:pt>
    <dgm:pt modelId="{210F49F4-FEE1-4EE2-8B0B-AEF15585F737}">
      <dgm:prSet/>
      <dgm:spPr>
        <a:solidFill>
          <a:schemeClr val="accent1">
            <a:lumMod val="20000"/>
            <a:lumOff val="80000"/>
            <a:alpha val="90000"/>
          </a:schemeClr>
        </a:solidFill>
      </dgm:spPr>
      <dgm:t>
        <a:bodyPr/>
        <a:lstStyle/>
        <a:p>
          <a:r>
            <a:rPr lang="en-US" dirty="0">
              <a:hlinkClick xmlns:r="http://schemas.openxmlformats.org/officeDocument/2006/relationships" r:id="rId2"/>
            </a:rPr>
            <a:t>parts@MECawp.com</a:t>
          </a:r>
          <a:endParaRPr lang="en-US" dirty="0"/>
        </a:p>
      </dgm:t>
    </dgm:pt>
    <dgm:pt modelId="{662F84A4-62F5-4364-8568-A97E91DBE803}" type="parTrans" cxnId="{9C711899-0F44-47C4-8F57-D1CCE63F9A0F}">
      <dgm:prSet/>
      <dgm:spPr/>
      <dgm:t>
        <a:bodyPr/>
        <a:lstStyle/>
        <a:p>
          <a:endParaRPr lang="en-US"/>
        </a:p>
      </dgm:t>
    </dgm:pt>
    <dgm:pt modelId="{5C425937-B58F-4E94-B058-27FB29D95930}" type="sibTrans" cxnId="{9C711899-0F44-47C4-8F57-D1CCE63F9A0F}">
      <dgm:prSet/>
      <dgm:spPr/>
      <dgm:t>
        <a:bodyPr/>
        <a:lstStyle/>
        <a:p>
          <a:endParaRPr lang="en-US"/>
        </a:p>
      </dgm:t>
    </dgm:pt>
    <dgm:pt modelId="{38251744-8665-458B-82E4-8A27B5F295B4}">
      <dgm:prSet/>
      <dgm:spPr>
        <a:solidFill>
          <a:schemeClr val="accent1"/>
        </a:solidFill>
      </dgm:spPr>
      <dgm:t>
        <a:bodyPr/>
        <a:lstStyle/>
        <a:p>
          <a:r>
            <a:rPr lang="en-US" dirty="0"/>
            <a:t>MEC Product Support</a:t>
          </a:r>
        </a:p>
      </dgm:t>
    </dgm:pt>
    <dgm:pt modelId="{E1E5F045-9900-4617-B3D4-3F3106BE3331}" type="parTrans" cxnId="{603D50F7-5DE1-4E35-9FD1-4036614B7AD6}">
      <dgm:prSet/>
      <dgm:spPr/>
      <dgm:t>
        <a:bodyPr/>
        <a:lstStyle/>
        <a:p>
          <a:endParaRPr lang="en-US"/>
        </a:p>
      </dgm:t>
    </dgm:pt>
    <dgm:pt modelId="{2D9F6C1D-908F-4191-AC75-1B907822C314}" type="sibTrans" cxnId="{603D50F7-5DE1-4E35-9FD1-4036614B7AD6}">
      <dgm:prSet/>
      <dgm:spPr/>
      <dgm:t>
        <a:bodyPr/>
        <a:lstStyle/>
        <a:p>
          <a:endParaRPr lang="en-US"/>
        </a:p>
      </dgm:t>
    </dgm:pt>
    <dgm:pt modelId="{9F582375-4979-4F1D-ACF3-476320FF0D1A}">
      <dgm:prSet/>
      <dgm:spPr>
        <a:solidFill>
          <a:schemeClr val="accent1">
            <a:lumMod val="20000"/>
            <a:lumOff val="80000"/>
            <a:alpha val="90000"/>
          </a:schemeClr>
        </a:solidFill>
      </dgm:spPr>
      <dgm:t>
        <a:bodyPr/>
        <a:lstStyle/>
        <a:p>
          <a:r>
            <a:rPr lang="en-US" dirty="0"/>
            <a:t>+1 (559) 842-1537</a:t>
          </a:r>
        </a:p>
      </dgm:t>
    </dgm:pt>
    <dgm:pt modelId="{F012FE10-25BB-4920-8714-46FF1E42F786}" type="parTrans" cxnId="{452234B3-2D61-4BAB-8791-53695F1F94C7}">
      <dgm:prSet/>
      <dgm:spPr/>
      <dgm:t>
        <a:bodyPr/>
        <a:lstStyle/>
        <a:p>
          <a:endParaRPr lang="en-US"/>
        </a:p>
      </dgm:t>
    </dgm:pt>
    <dgm:pt modelId="{1AA18170-E027-4601-AEC3-C97AAF020EAF}" type="sibTrans" cxnId="{452234B3-2D61-4BAB-8791-53695F1F94C7}">
      <dgm:prSet/>
      <dgm:spPr/>
      <dgm:t>
        <a:bodyPr/>
        <a:lstStyle/>
        <a:p>
          <a:endParaRPr lang="en-US"/>
        </a:p>
      </dgm:t>
    </dgm:pt>
    <dgm:pt modelId="{C838925F-B2EF-4B03-A958-435DC3D693DC}">
      <dgm:prSet/>
      <dgm:spPr>
        <a:solidFill>
          <a:schemeClr val="accent1">
            <a:lumMod val="20000"/>
            <a:lumOff val="80000"/>
            <a:alpha val="90000"/>
          </a:schemeClr>
        </a:solidFill>
      </dgm:spPr>
      <dgm:t>
        <a:bodyPr/>
        <a:lstStyle/>
        <a:p>
          <a:r>
            <a:rPr lang="en-US" dirty="0">
              <a:hlinkClick xmlns:r="http://schemas.openxmlformats.org/officeDocument/2006/relationships" r:id="rId3"/>
            </a:rPr>
            <a:t>service@MECawp.com</a:t>
          </a:r>
          <a:endParaRPr lang="en-US" dirty="0"/>
        </a:p>
      </dgm:t>
    </dgm:pt>
    <dgm:pt modelId="{DCC12678-5BF5-4A6A-806F-2D819DC99B92}" type="parTrans" cxnId="{B172B813-50B5-430A-ABCA-E267B3928F71}">
      <dgm:prSet/>
      <dgm:spPr/>
      <dgm:t>
        <a:bodyPr/>
        <a:lstStyle/>
        <a:p>
          <a:endParaRPr lang="en-US"/>
        </a:p>
      </dgm:t>
    </dgm:pt>
    <dgm:pt modelId="{A63E54B6-E147-47FB-9FB0-0A00EF2449DC}" type="sibTrans" cxnId="{B172B813-50B5-430A-ABCA-E267B3928F71}">
      <dgm:prSet/>
      <dgm:spPr/>
      <dgm:t>
        <a:bodyPr/>
        <a:lstStyle/>
        <a:p>
          <a:endParaRPr lang="en-US"/>
        </a:p>
      </dgm:t>
    </dgm:pt>
    <dgm:pt modelId="{51AC375A-A7DF-413F-B0AB-39DFCA309BC2}">
      <dgm:prSet/>
      <dgm:spPr>
        <a:solidFill>
          <a:schemeClr val="accent1">
            <a:lumMod val="20000"/>
            <a:lumOff val="80000"/>
            <a:alpha val="90000"/>
          </a:schemeClr>
        </a:solidFill>
      </dgm:spPr>
      <dgm:t>
        <a:bodyPr/>
        <a:lstStyle/>
        <a:p>
          <a:r>
            <a:rPr lang="en-US" dirty="0"/>
            <a:t>+1 (559) 842-1500</a:t>
          </a:r>
        </a:p>
      </dgm:t>
    </dgm:pt>
    <dgm:pt modelId="{B1EB347C-62D4-493B-9C11-1EEE689EC8EB}" type="parTrans" cxnId="{D3384458-C3C9-4614-965F-AB327D62EE5C}">
      <dgm:prSet/>
      <dgm:spPr/>
      <dgm:t>
        <a:bodyPr/>
        <a:lstStyle/>
        <a:p>
          <a:endParaRPr lang="en-US"/>
        </a:p>
      </dgm:t>
    </dgm:pt>
    <dgm:pt modelId="{4538AAFB-3910-4A3A-8F1D-53005CB749AA}" type="sibTrans" cxnId="{D3384458-C3C9-4614-965F-AB327D62EE5C}">
      <dgm:prSet/>
      <dgm:spPr/>
      <dgm:t>
        <a:bodyPr/>
        <a:lstStyle/>
        <a:p>
          <a:endParaRPr lang="en-US"/>
        </a:p>
      </dgm:t>
    </dgm:pt>
    <dgm:pt modelId="{C6B58B4D-A748-463D-BA00-A56409F66700}">
      <dgm:prSet/>
      <dgm:spPr>
        <a:solidFill>
          <a:schemeClr val="accent1"/>
        </a:solidFill>
      </dgm:spPr>
      <dgm:t>
        <a:bodyPr/>
        <a:lstStyle/>
        <a:p>
          <a:r>
            <a:rPr lang="en-US" dirty="0"/>
            <a:t>MEC Address &amp; Website</a:t>
          </a:r>
        </a:p>
      </dgm:t>
    </dgm:pt>
    <dgm:pt modelId="{1C415546-2506-4B09-9BA5-57C7724F64BD}" type="parTrans" cxnId="{234771C1-77D2-4DEA-B479-7ADF07A9BACA}">
      <dgm:prSet/>
      <dgm:spPr/>
      <dgm:t>
        <a:bodyPr/>
        <a:lstStyle/>
        <a:p>
          <a:endParaRPr lang="en-US"/>
        </a:p>
      </dgm:t>
    </dgm:pt>
    <dgm:pt modelId="{90292180-51E1-4859-AEF1-216B8BB226B5}" type="sibTrans" cxnId="{234771C1-77D2-4DEA-B479-7ADF07A9BACA}">
      <dgm:prSet/>
      <dgm:spPr/>
      <dgm:t>
        <a:bodyPr/>
        <a:lstStyle/>
        <a:p>
          <a:endParaRPr lang="en-US"/>
        </a:p>
      </dgm:t>
    </dgm:pt>
    <dgm:pt modelId="{E027C837-0F12-4619-8420-E766E8C12530}">
      <dgm:prSet/>
      <dgm:spPr>
        <a:solidFill>
          <a:schemeClr val="accent1">
            <a:lumMod val="20000"/>
            <a:lumOff val="80000"/>
            <a:alpha val="90000"/>
          </a:schemeClr>
        </a:solidFill>
      </dgm:spPr>
      <dgm:t>
        <a:bodyPr/>
        <a:lstStyle/>
        <a:p>
          <a:r>
            <a:rPr lang="en-US" dirty="0"/>
            <a:t>1401 S Madera Ave, Kerman, Ca 93630</a:t>
          </a:r>
        </a:p>
      </dgm:t>
    </dgm:pt>
    <dgm:pt modelId="{0A2B875C-61DA-421E-813E-B73DAAA78A0B}" type="parTrans" cxnId="{425BE8DC-EB33-4009-A072-77CC60AD917D}">
      <dgm:prSet/>
      <dgm:spPr/>
      <dgm:t>
        <a:bodyPr/>
        <a:lstStyle/>
        <a:p>
          <a:endParaRPr lang="en-US"/>
        </a:p>
      </dgm:t>
    </dgm:pt>
    <dgm:pt modelId="{2FE881CC-3F3A-4C60-9C4E-ADCA19E2FF35}" type="sibTrans" cxnId="{425BE8DC-EB33-4009-A072-77CC60AD917D}">
      <dgm:prSet/>
      <dgm:spPr/>
      <dgm:t>
        <a:bodyPr/>
        <a:lstStyle/>
        <a:p>
          <a:endParaRPr lang="en-US"/>
        </a:p>
      </dgm:t>
    </dgm:pt>
    <dgm:pt modelId="{8224220B-C6A6-48C9-BFA2-3ECCB278FAA0}">
      <dgm:prSet/>
      <dgm:spPr>
        <a:solidFill>
          <a:schemeClr val="accent1">
            <a:lumMod val="20000"/>
            <a:lumOff val="80000"/>
            <a:alpha val="90000"/>
          </a:schemeClr>
        </a:solidFill>
      </dgm:spPr>
      <dgm:t>
        <a:bodyPr/>
        <a:lstStyle/>
        <a:p>
          <a:r>
            <a:rPr lang="en-US" dirty="0">
              <a:hlinkClick xmlns:r="http://schemas.openxmlformats.org/officeDocument/2006/relationships" r:id="rId4"/>
            </a:rPr>
            <a:t>www.MECawp.com</a:t>
          </a:r>
          <a:r>
            <a:rPr lang="en-US" dirty="0"/>
            <a:t> </a:t>
          </a:r>
        </a:p>
      </dgm:t>
    </dgm:pt>
    <dgm:pt modelId="{23997B83-4E0C-46AF-A8F1-52ED8CEC6154}" type="parTrans" cxnId="{71FC52CC-CF0B-4306-96E9-859FDD64F76A}">
      <dgm:prSet/>
      <dgm:spPr/>
      <dgm:t>
        <a:bodyPr/>
        <a:lstStyle/>
        <a:p>
          <a:endParaRPr lang="en-US"/>
        </a:p>
      </dgm:t>
    </dgm:pt>
    <dgm:pt modelId="{2C3F4C5A-F6EB-4348-81C5-C837E01A876D}" type="sibTrans" cxnId="{71FC52CC-CF0B-4306-96E9-859FDD64F76A}">
      <dgm:prSet/>
      <dgm:spPr/>
      <dgm:t>
        <a:bodyPr/>
        <a:lstStyle/>
        <a:p>
          <a:endParaRPr lang="en-US"/>
        </a:p>
      </dgm:t>
    </dgm:pt>
    <dgm:pt modelId="{142AEA0A-1071-4D34-89AD-314D54247B0D}" type="pres">
      <dgm:prSet presAssocID="{7BAAFE4E-4F3A-4C92-A6BC-27F024D0409E}" presName="Name0" presStyleCnt="0">
        <dgm:presLayoutVars>
          <dgm:dir/>
          <dgm:animLvl val="lvl"/>
          <dgm:resizeHandles val="exact"/>
        </dgm:presLayoutVars>
      </dgm:prSet>
      <dgm:spPr/>
    </dgm:pt>
    <dgm:pt modelId="{0E41B25F-6903-4115-8C8D-16EDB8D4621E}" type="pres">
      <dgm:prSet presAssocID="{69FC4484-6959-4EF6-A77F-2C6FA4F80DB3}" presName="composite" presStyleCnt="0"/>
      <dgm:spPr/>
    </dgm:pt>
    <dgm:pt modelId="{0578011B-4EF2-4E8A-9F48-9625965D6EDE}" type="pres">
      <dgm:prSet presAssocID="{69FC4484-6959-4EF6-A77F-2C6FA4F80DB3}" presName="parTx" presStyleLbl="alignNode1" presStyleIdx="0" presStyleCnt="4">
        <dgm:presLayoutVars>
          <dgm:chMax val="0"/>
          <dgm:chPref val="0"/>
          <dgm:bulletEnabled val="1"/>
        </dgm:presLayoutVars>
      </dgm:prSet>
      <dgm:spPr/>
    </dgm:pt>
    <dgm:pt modelId="{A18D32A8-9A12-4040-B209-BEA5A650750E}" type="pres">
      <dgm:prSet presAssocID="{69FC4484-6959-4EF6-A77F-2C6FA4F80DB3}" presName="desTx" presStyleLbl="alignAccFollowNode1" presStyleIdx="0" presStyleCnt="4">
        <dgm:presLayoutVars>
          <dgm:bulletEnabled val="1"/>
        </dgm:presLayoutVars>
      </dgm:prSet>
      <dgm:spPr/>
    </dgm:pt>
    <dgm:pt modelId="{2A3BB9E5-59BD-41AE-A58C-1CAD5B8DA7D7}" type="pres">
      <dgm:prSet presAssocID="{A58C4601-F178-4FE5-941F-9562D7759AF6}" presName="space" presStyleCnt="0"/>
      <dgm:spPr/>
    </dgm:pt>
    <dgm:pt modelId="{B80CF422-A563-4B17-ACE8-DB3E6153C657}" type="pres">
      <dgm:prSet presAssocID="{E3CB5F59-3188-4BCC-B663-983332202EFB}" presName="composite" presStyleCnt="0"/>
      <dgm:spPr/>
    </dgm:pt>
    <dgm:pt modelId="{FF62DBCA-ADDD-40EA-B823-3301F7698030}" type="pres">
      <dgm:prSet presAssocID="{E3CB5F59-3188-4BCC-B663-983332202EFB}" presName="parTx" presStyleLbl="alignNode1" presStyleIdx="1" presStyleCnt="4">
        <dgm:presLayoutVars>
          <dgm:chMax val="0"/>
          <dgm:chPref val="0"/>
          <dgm:bulletEnabled val="1"/>
        </dgm:presLayoutVars>
      </dgm:prSet>
      <dgm:spPr/>
    </dgm:pt>
    <dgm:pt modelId="{6E745AFA-2A6A-42B1-8A55-630A0F2A274E}" type="pres">
      <dgm:prSet presAssocID="{E3CB5F59-3188-4BCC-B663-983332202EFB}" presName="desTx" presStyleLbl="alignAccFollowNode1" presStyleIdx="1" presStyleCnt="4">
        <dgm:presLayoutVars>
          <dgm:bulletEnabled val="1"/>
        </dgm:presLayoutVars>
      </dgm:prSet>
      <dgm:spPr/>
    </dgm:pt>
    <dgm:pt modelId="{C1E51B6E-E611-4869-8369-21AC2FE4EE76}" type="pres">
      <dgm:prSet presAssocID="{911206F5-5B74-4CE2-AEC9-120E4EB75693}" presName="space" presStyleCnt="0"/>
      <dgm:spPr/>
    </dgm:pt>
    <dgm:pt modelId="{700FC8BC-6CDA-466E-B1BC-4AF09974FCE2}" type="pres">
      <dgm:prSet presAssocID="{38251744-8665-458B-82E4-8A27B5F295B4}" presName="composite" presStyleCnt="0"/>
      <dgm:spPr/>
    </dgm:pt>
    <dgm:pt modelId="{EF9224DF-F39D-426B-86BB-E6A8105F4946}" type="pres">
      <dgm:prSet presAssocID="{38251744-8665-458B-82E4-8A27B5F295B4}" presName="parTx" presStyleLbl="alignNode1" presStyleIdx="2" presStyleCnt="4">
        <dgm:presLayoutVars>
          <dgm:chMax val="0"/>
          <dgm:chPref val="0"/>
          <dgm:bulletEnabled val="1"/>
        </dgm:presLayoutVars>
      </dgm:prSet>
      <dgm:spPr/>
    </dgm:pt>
    <dgm:pt modelId="{DDBFE7E7-D7B0-477F-A51D-14485D66A6C4}" type="pres">
      <dgm:prSet presAssocID="{38251744-8665-458B-82E4-8A27B5F295B4}" presName="desTx" presStyleLbl="alignAccFollowNode1" presStyleIdx="2" presStyleCnt="4">
        <dgm:presLayoutVars>
          <dgm:bulletEnabled val="1"/>
        </dgm:presLayoutVars>
      </dgm:prSet>
      <dgm:spPr/>
    </dgm:pt>
    <dgm:pt modelId="{03C265DE-8276-4104-9603-1D4E0C9CDF29}" type="pres">
      <dgm:prSet presAssocID="{2D9F6C1D-908F-4191-AC75-1B907822C314}" presName="space" presStyleCnt="0"/>
      <dgm:spPr/>
    </dgm:pt>
    <dgm:pt modelId="{EAD753C3-3258-4A50-85FA-E930452D99B2}" type="pres">
      <dgm:prSet presAssocID="{C6B58B4D-A748-463D-BA00-A56409F66700}" presName="composite" presStyleCnt="0"/>
      <dgm:spPr/>
    </dgm:pt>
    <dgm:pt modelId="{0F1BA49C-0921-4982-BB30-3AFAEBA461A7}" type="pres">
      <dgm:prSet presAssocID="{C6B58B4D-A748-463D-BA00-A56409F66700}" presName="parTx" presStyleLbl="alignNode1" presStyleIdx="3" presStyleCnt="4">
        <dgm:presLayoutVars>
          <dgm:chMax val="0"/>
          <dgm:chPref val="0"/>
          <dgm:bulletEnabled val="1"/>
        </dgm:presLayoutVars>
      </dgm:prSet>
      <dgm:spPr/>
    </dgm:pt>
    <dgm:pt modelId="{16330D51-2E31-4DB4-80D1-AE0AE36EF7B1}" type="pres">
      <dgm:prSet presAssocID="{C6B58B4D-A748-463D-BA00-A56409F66700}" presName="desTx" presStyleLbl="alignAccFollowNode1" presStyleIdx="3" presStyleCnt="4">
        <dgm:presLayoutVars>
          <dgm:bulletEnabled val="1"/>
        </dgm:presLayoutVars>
      </dgm:prSet>
      <dgm:spPr/>
    </dgm:pt>
  </dgm:ptLst>
  <dgm:cxnLst>
    <dgm:cxn modelId="{9BD4D308-89F5-4E5E-858D-6EDB588BB0F8}" type="presOf" srcId="{C838925F-B2EF-4B03-A958-435DC3D693DC}" destId="{DDBFE7E7-D7B0-477F-A51D-14485D66A6C4}" srcOrd="0" destOrd="1" presId="urn:microsoft.com/office/officeart/2005/8/layout/hList1"/>
    <dgm:cxn modelId="{1DC78012-9654-4219-823A-4E9E9AAC6D5B}" srcId="{7BAAFE4E-4F3A-4C92-A6BC-27F024D0409E}" destId="{69FC4484-6959-4EF6-A77F-2C6FA4F80DB3}" srcOrd="0" destOrd="0" parTransId="{03D4FFC2-B6AD-4422-8632-8FD263B8AA4B}" sibTransId="{A58C4601-F178-4FE5-941F-9562D7759AF6}"/>
    <dgm:cxn modelId="{B172B813-50B5-430A-ABCA-E267B3928F71}" srcId="{38251744-8665-458B-82E4-8A27B5F295B4}" destId="{C838925F-B2EF-4B03-A958-435DC3D693DC}" srcOrd="1" destOrd="0" parTransId="{DCC12678-5BF5-4A6A-806F-2D819DC99B92}" sibTransId="{A63E54B6-E147-47FB-9FB0-0A00EF2449DC}"/>
    <dgm:cxn modelId="{0437FE1A-D66B-4B99-B8CA-E48D7990F44B}" type="presOf" srcId="{8224220B-C6A6-48C9-BFA2-3ECCB278FAA0}" destId="{16330D51-2E31-4DB4-80D1-AE0AE36EF7B1}" srcOrd="0" destOrd="1" presId="urn:microsoft.com/office/officeart/2005/8/layout/hList1"/>
    <dgm:cxn modelId="{64D4981E-598E-4DF0-9813-7F0923E6E6ED}" type="presOf" srcId="{51AC375A-A7DF-413F-B0AB-39DFCA309BC2}" destId="{A18D32A8-9A12-4040-B209-BEA5A650750E}" srcOrd="0" destOrd="1" presId="urn:microsoft.com/office/officeart/2005/8/layout/hList1"/>
    <dgm:cxn modelId="{410D9924-C376-4E5E-A807-39FC7D91E2C5}" type="presOf" srcId="{69FC4484-6959-4EF6-A77F-2C6FA4F80DB3}" destId="{0578011B-4EF2-4E8A-9F48-9625965D6EDE}" srcOrd="0" destOrd="0" presId="urn:microsoft.com/office/officeart/2005/8/layout/hList1"/>
    <dgm:cxn modelId="{D9FC5835-93C4-4F87-9FEC-8FA253AB9BE1}" type="presOf" srcId="{D8FE3AE2-4631-437D-8D57-FF2C3E5D80BD}" destId="{A18D32A8-9A12-4040-B209-BEA5A650750E}" srcOrd="0" destOrd="0" presId="urn:microsoft.com/office/officeart/2005/8/layout/hList1"/>
    <dgm:cxn modelId="{0073343A-4CAC-4BE9-A996-8A1C99AF0BD9}" srcId="{69FC4484-6959-4EF6-A77F-2C6FA4F80DB3}" destId="{D8FE3AE2-4631-437D-8D57-FF2C3E5D80BD}" srcOrd="0" destOrd="0" parTransId="{8B05D64D-50F5-472B-BDA7-65FCAF2D02F9}" sibTransId="{E5B0F6A8-658F-47C1-A53A-726A1A2A7FA4}"/>
    <dgm:cxn modelId="{1E30EB65-83B1-49B1-885F-252B071914DF}" type="presOf" srcId="{210F49F4-FEE1-4EE2-8B0B-AEF15585F737}" destId="{6E745AFA-2A6A-42B1-8A55-630A0F2A274E}" srcOrd="0" destOrd="1" presId="urn:microsoft.com/office/officeart/2005/8/layout/hList1"/>
    <dgm:cxn modelId="{772BB366-9130-4B0A-B36F-D5BF725E5407}" srcId="{E3CB5F59-3188-4BCC-B663-983332202EFB}" destId="{7256D6F7-1343-4760-89D3-2511070980D1}" srcOrd="0" destOrd="0" parTransId="{7878B442-A11A-4AA0-866A-5040842C022E}" sibTransId="{022A7FB7-72E1-45A4-9C9F-80252C8BD2A5}"/>
    <dgm:cxn modelId="{1A5C0854-CA88-4026-9825-7125B8B516B9}" type="presOf" srcId="{E3CB5F59-3188-4BCC-B663-983332202EFB}" destId="{FF62DBCA-ADDD-40EA-B823-3301F7698030}" srcOrd="0" destOrd="0" presId="urn:microsoft.com/office/officeart/2005/8/layout/hList1"/>
    <dgm:cxn modelId="{5260E976-757E-455D-9041-011EC1987EB9}" type="presOf" srcId="{7256D6F7-1343-4760-89D3-2511070980D1}" destId="{6E745AFA-2A6A-42B1-8A55-630A0F2A274E}" srcOrd="0" destOrd="0" presId="urn:microsoft.com/office/officeart/2005/8/layout/hList1"/>
    <dgm:cxn modelId="{D3384458-C3C9-4614-965F-AB327D62EE5C}" srcId="{69FC4484-6959-4EF6-A77F-2C6FA4F80DB3}" destId="{51AC375A-A7DF-413F-B0AB-39DFCA309BC2}" srcOrd="1" destOrd="0" parTransId="{B1EB347C-62D4-493B-9C11-1EEE689EC8EB}" sibTransId="{4538AAFB-3910-4A3A-8F1D-53005CB749AA}"/>
    <dgm:cxn modelId="{F4EFCD7F-3FCB-4597-ACFC-F3026618CC2F}" srcId="{7BAAFE4E-4F3A-4C92-A6BC-27F024D0409E}" destId="{E3CB5F59-3188-4BCC-B663-983332202EFB}" srcOrd="1" destOrd="0" parTransId="{F8C9771C-05A4-4BFA-9804-B9896C1EE107}" sibTransId="{911206F5-5B74-4CE2-AEC9-120E4EB75693}"/>
    <dgm:cxn modelId="{83C2D088-F747-4CD5-897F-1DF6F5C43108}" srcId="{69FC4484-6959-4EF6-A77F-2C6FA4F80DB3}" destId="{853515C4-C80B-4BAF-B50F-B84B1F57D8A5}" srcOrd="2" destOrd="0" parTransId="{CF67EE23-9D27-42AB-B552-5FEF70A9BB2B}" sibTransId="{074600EC-2F8E-4A06-8E0F-0C64044285CB}"/>
    <dgm:cxn modelId="{1EB77898-0875-40F0-B81E-979D89E18F77}" type="presOf" srcId="{38251744-8665-458B-82E4-8A27B5F295B4}" destId="{EF9224DF-F39D-426B-86BB-E6A8105F4946}" srcOrd="0" destOrd="0" presId="urn:microsoft.com/office/officeart/2005/8/layout/hList1"/>
    <dgm:cxn modelId="{9C711899-0F44-47C4-8F57-D1CCE63F9A0F}" srcId="{E3CB5F59-3188-4BCC-B663-983332202EFB}" destId="{210F49F4-FEE1-4EE2-8B0B-AEF15585F737}" srcOrd="1" destOrd="0" parTransId="{662F84A4-62F5-4364-8568-A97E91DBE803}" sibTransId="{5C425937-B58F-4E94-B058-27FB29D95930}"/>
    <dgm:cxn modelId="{F213C99D-CA9C-42B4-9E0F-4EBC2F61CB25}" type="presOf" srcId="{9F582375-4979-4F1D-ACF3-476320FF0D1A}" destId="{DDBFE7E7-D7B0-477F-A51D-14485D66A6C4}" srcOrd="0" destOrd="0" presId="urn:microsoft.com/office/officeart/2005/8/layout/hList1"/>
    <dgm:cxn modelId="{C546BCA1-4D44-4168-A16B-906795C4BF92}" type="presOf" srcId="{7BAAFE4E-4F3A-4C92-A6BC-27F024D0409E}" destId="{142AEA0A-1071-4D34-89AD-314D54247B0D}" srcOrd="0" destOrd="0" presId="urn:microsoft.com/office/officeart/2005/8/layout/hList1"/>
    <dgm:cxn modelId="{BABAFCA4-9DF7-4394-A084-2E9069AD300C}" type="presOf" srcId="{E027C837-0F12-4619-8420-E766E8C12530}" destId="{16330D51-2E31-4DB4-80D1-AE0AE36EF7B1}" srcOrd="0" destOrd="0" presId="urn:microsoft.com/office/officeart/2005/8/layout/hList1"/>
    <dgm:cxn modelId="{B010F0A7-DE34-4ADC-9ED9-B6CC9B035014}" type="presOf" srcId="{C6B58B4D-A748-463D-BA00-A56409F66700}" destId="{0F1BA49C-0921-4982-BB30-3AFAEBA461A7}" srcOrd="0" destOrd="0" presId="urn:microsoft.com/office/officeart/2005/8/layout/hList1"/>
    <dgm:cxn modelId="{452234B3-2D61-4BAB-8791-53695F1F94C7}" srcId="{38251744-8665-458B-82E4-8A27B5F295B4}" destId="{9F582375-4979-4F1D-ACF3-476320FF0D1A}" srcOrd="0" destOrd="0" parTransId="{F012FE10-25BB-4920-8714-46FF1E42F786}" sibTransId="{1AA18170-E027-4601-AEC3-C97AAF020EAF}"/>
    <dgm:cxn modelId="{234771C1-77D2-4DEA-B479-7ADF07A9BACA}" srcId="{7BAAFE4E-4F3A-4C92-A6BC-27F024D0409E}" destId="{C6B58B4D-A748-463D-BA00-A56409F66700}" srcOrd="3" destOrd="0" parTransId="{1C415546-2506-4B09-9BA5-57C7724F64BD}" sibTransId="{90292180-51E1-4859-AEF1-216B8BB226B5}"/>
    <dgm:cxn modelId="{71FC52CC-CF0B-4306-96E9-859FDD64F76A}" srcId="{C6B58B4D-A748-463D-BA00-A56409F66700}" destId="{8224220B-C6A6-48C9-BFA2-3ECCB278FAA0}" srcOrd="1" destOrd="0" parTransId="{23997B83-4E0C-46AF-A8F1-52ED8CEC6154}" sibTransId="{2C3F4C5A-F6EB-4348-81C5-C837E01A876D}"/>
    <dgm:cxn modelId="{425BE8DC-EB33-4009-A072-77CC60AD917D}" srcId="{C6B58B4D-A748-463D-BA00-A56409F66700}" destId="{E027C837-0F12-4619-8420-E766E8C12530}" srcOrd="0" destOrd="0" parTransId="{0A2B875C-61DA-421E-813E-B73DAAA78A0B}" sibTransId="{2FE881CC-3F3A-4C60-9C4E-ADCA19E2FF35}"/>
    <dgm:cxn modelId="{D459FAF5-7F5D-4B5F-B17D-588674B15FC7}" type="presOf" srcId="{853515C4-C80B-4BAF-B50F-B84B1F57D8A5}" destId="{A18D32A8-9A12-4040-B209-BEA5A650750E}" srcOrd="0" destOrd="2" presId="urn:microsoft.com/office/officeart/2005/8/layout/hList1"/>
    <dgm:cxn modelId="{603D50F7-5DE1-4E35-9FD1-4036614B7AD6}" srcId="{7BAAFE4E-4F3A-4C92-A6BC-27F024D0409E}" destId="{38251744-8665-458B-82E4-8A27B5F295B4}" srcOrd="2" destOrd="0" parTransId="{E1E5F045-9900-4617-B3D4-3F3106BE3331}" sibTransId="{2D9F6C1D-908F-4191-AC75-1B907822C314}"/>
    <dgm:cxn modelId="{B7C9269B-0789-4425-9C35-9651B3FC38CF}" type="presParOf" srcId="{142AEA0A-1071-4D34-89AD-314D54247B0D}" destId="{0E41B25F-6903-4115-8C8D-16EDB8D4621E}" srcOrd="0" destOrd="0" presId="urn:microsoft.com/office/officeart/2005/8/layout/hList1"/>
    <dgm:cxn modelId="{5673ED3A-8CFD-4410-8D95-E91F7DD919DC}" type="presParOf" srcId="{0E41B25F-6903-4115-8C8D-16EDB8D4621E}" destId="{0578011B-4EF2-4E8A-9F48-9625965D6EDE}" srcOrd="0" destOrd="0" presId="urn:microsoft.com/office/officeart/2005/8/layout/hList1"/>
    <dgm:cxn modelId="{2DC1218B-C1D4-45C6-80DB-F1355590D1B7}" type="presParOf" srcId="{0E41B25F-6903-4115-8C8D-16EDB8D4621E}" destId="{A18D32A8-9A12-4040-B209-BEA5A650750E}" srcOrd="1" destOrd="0" presId="urn:microsoft.com/office/officeart/2005/8/layout/hList1"/>
    <dgm:cxn modelId="{B96355FF-0312-4988-B4DA-13781525A99E}" type="presParOf" srcId="{142AEA0A-1071-4D34-89AD-314D54247B0D}" destId="{2A3BB9E5-59BD-41AE-A58C-1CAD5B8DA7D7}" srcOrd="1" destOrd="0" presId="urn:microsoft.com/office/officeart/2005/8/layout/hList1"/>
    <dgm:cxn modelId="{C16AF91C-2D58-4AF4-A101-ED48020473C7}" type="presParOf" srcId="{142AEA0A-1071-4D34-89AD-314D54247B0D}" destId="{B80CF422-A563-4B17-ACE8-DB3E6153C657}" srcOrd="2" destOrd="0" presId="urn:microsoft.com/office/officeart/2005/8/layout/hList1"/>
    <dgm:cxn modelId="{2522BAA8-4B3A-4A3C-B947-831E68408882}" type="presParOf" srcId="{B80CF422-A563-4B17-ACE8-DB3E6153C657}" destId="{FF62DBCA-ADDD-40EA-B823-3301F7698030}" srcOrd="0" destOrd="0" presId="urn:microsoft.com/office/officeart/2005/8/layout/hList1"/>
    <dgm:cxn modelId="{9A8CF81D-C5D9-46DA-99AC-B55115860032}" type="presParOf" srcId="{B80CF422-A563-4B17-ACE8-DB3E6153C657}" destId="{6E745AFA-2A6A-42B1-8A55-630A0F2A274E}" srcOrd="1" destOrd="0" presId="urn:microsoft.com/office/officeart/2005/8/layout/hList1"/>
    <dgm:cxn modelId="{A7CA790F-BC53-4A75-B478-1D9F95ACE79F}" type="presParOf" srcId="{142AEA0A-1071-4D34-89AD-314D54247B0D}" destId="{C1E51B6E-E611-4869-8369-21AC2FE4EE76}" srcOrd="3" destOrd="0" presId="urn:microsoft.com/office/officeart/2005/8/layout/hList1"/>
    <dgm:cxn modelId="{B3D323B6-739E-445F-8417-134FF3137733}" type="presParOf" srcId="{142AEA0A-1071-4D34-89AD-314D54247B0D}" destId="{700FC8BC-6CDA-466E-B1BC-4AF09974FCE2}" srcOrd="4" destOrd="0" presId="urn:microsoft.com/office/officeart/2005/8/layout/hList1"/>
    <dgm:cxn modelId="{54657E12-A769-4712-A2C4-8ED8CC38A832}" type="presParOf" srcId="{700FC8BC-6CDA-466E-B1BC-4AF09974FCE2}" destId="{EF9224DF-F39D-426B-86BB-E6A8105F4946}" srcOrd="0" destOrd="0" presId="urn:microsoft.com/office/officeart/2005/8/layout/hList1"/>
    <dgm:cxn modelId="{5D34678D-D357-4424-BD1C-30F54058EFDB}" type="presParOf" srcId="{700FC8BC-6CDA-466E-B1BC-4AF09974FCE2}" destId="{DDBFE7E7-D7B0-477F-A51D-14485D66A6C4}" srcOrd="1" destOrd="0" presId="urn:microsoft.com/office/officeart/2005/8/layout/hList1"/>
    <dgm:cxn modelId="{F078E262-00D6-4EE8-929E-2559B9B1DFE7}" type="presParOf" srcId="{142AEA0A-1071-4D34-89AD-314D54247B0D}" destId="{03C265DE-8276-4104-9603-1D4E0C9CDF29}" srcOrd="5" destOrd="0" presId="urn:microsoft.com/office/officeart/2005/8/layout/hList1"/>
    <dgm:cxn modelId="{C7822F59-C5B6-400B-A1F5-99001A7AEEB8}" type="presParOf" srcId="{142AEA0A-1071-4D34-89AD-314D54247B0D}" destId="{EAD753C3-3258-4A50-85FA-E930452D99B2}" srcOrd="6" destOrd="0" presId="urn:microsoft.com/office/officeart/2005/8/layout/hList1"/>
    <dgm:cxn modelId="{E9A6D3B5-DF95-4381-818F-44B1715E77A2}" type="presParOf" srcId="{EAD753C3-3258-4A50-85FA-E930452D99B2}" destId="{0F1BA49C-0921-4982-BB30-3AFAEBA461A7}" srcOrd="0" destOrd="0" presId="urn:microsoft.com/office/officeart/2005/8/layout/hList1"/>
    <dgm:cxn modelId="{E2B6D5F8-3B88-4909-8E17-ADE5A906BB2A}" type="presParOf" srcId="{EAD753C3-3258-4A50-85FA-E930452D99B2}" destId="{16330D51-2E31-4DB4-80D1-AE0AE36EF7B1}"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CB9682-E176-4640-8861-C0BFAEA6BC01}">
      <dsp:nvSpPr>
        <dsp:cNvPr id="0" name=""/>
        <dsp:cNvSpPr/>
      </dsp:nvSpPr>
      <dsp:spPr>
        <a:xfrm>
          <a:off x="0" y="2654"/>
          <a:ext cx="6223452"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FF477DA-3215-4F48-8CA3-220AF51A23A5}">
      <dsp:nvSpPr>
        <dsp:cNvPr id="0" name=""/>
        <dsp:cNvSpPr/>
      </dsp:nvSpPr>
      <dsp:spPr>
        <a:xfrm>
          <a:off x="0" y="2654"/>
          <a:ext cx="6223452" cy="9053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b="1" kern="1200" dirty="0"/>
            <a:t>Indoor Platform Height: 32 ft (9.75 m) : Outdoor Platform Height 24 ft (7.3 m)</a:t>
          </a:r>
        </a:p>
      </dsp:txBody>
      <dsp:txXfrm>
        <a:off x="0" y="2654"/>
        <a:ext cx="6223452" cy="905330"/>
      </dsp:txXfrm>
    </dsp:sp>
    <dsp:sp modelId="{A9942425-A5D8-4410-B076-2407CC6BE8C7}">
      <dsp:nvSpPr>
        <dsp:cNvPr id="0" name=""/>
        <dsp:cNvSpPr/>
      </dsp:nvSpPr>
      <dsp:spPr>
        <a:xfrm>
          <a:off x="0" y="907985"/>
          <a:ext cx="6223452"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6747CCB-2B93-42E0-8054-F6A57FE539F1}">
      <dsp:nvSpPr>
        <dsp:cNvPr id="0" name=""/>
        <dsp:cNvSpPr/>
      </dsp:nvSpPr>
      <dsp:spPr>
        <a:xfrm>
          <a:off x="0" y="907985"/>
          <a:ext cx="6223452" cy="9053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b="1" kern="1200" dirty="0"/>
            <a:t>Max. Platform Capacity: </a:t>
          </a:r>
          <a:r>
            <a:rPr lang="en-US" sz="2500" kern="1200" dirty="0"/>
            <a:t>550 lbs., 1 person</a:t>
          </a:r>
        </a:p>
      </dsp:txBody>
      <dsp:txXfrm>
        <a:off x="0" y="907985"/>
        <a:ext cx="6223452" cy="905330"/>
      </dsp:txXfrm>
    </dsp:sp>
    <dsp:sp modelId="{B9F7C180-89A5-412F-B6A5-B6699FC211D6}">
      <dsp:nvSpPr>
        <dsp:cNvPr id="0" name=""/>
        <dsp:cNvSpPr/>
      </dsp:nvSpPr>
      <dsp:spPr>
        <a:xfrm>
          <a:off x="0" y="1813315"/>
          <a:ext cx="6223452"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A56F96-2AC2-4CE0-98D1-3AD7C4E9C2AF}">
      <dsp:nvSpPr>
        <dsp:cNvPr id="0" name=""/>
        <dsp:cNvSpPr/>
      </dsp:nvSpPr>
      <dsp:spPr>
        <a:xfrm>
          <a:off x="0" y="1813315"/>
          <a:ext cx="6223452" cy="9053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b="1" kern="1200" dirty="0"/>
            <a:t>Indoor Working Height: 38.5 ft. (10 m) : Outdoor Working Height 30.5 ft (9.3 m)</a:t>
          </a:r>
          <a:endParaRPr lang="en-US" sz="2500" kern="1200" dirty="0"/>
        </a:p>
      </dsp:txBody>
      <dsp:txXfrm>
        <a:off x="0" y="1813315"/>
        <a:ext cx="6223452" cy="905330"/>
      </dsp:txXfrm>
    </dsp:sp>
    <dsp:sp modelId="{3730B8C2-6058-4755-AF74-7763E9184257}">
      <dsp:nvSpPr>
        <dsp:cNvPr id="0" name=""/>
        <dsp:cNvSpPr/>
      </dsp:nvSpPr>
      <dsp:spPr>
        <a:xfrm>
          <a:off x="0" y="2718646"/>
          <a:ext cx="6223452"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9D17358-C201-4E61-A32D-C34759EFDA60}">
      <dsp:nvSpPr>
        <dsp:cNvPr id="0" name=""/>
        <dsp:cNvSpPr/>
      </dsp:nvSpPr>
      <dsp:spPr>
        <a:xfrm>
          <a:off x="0" y="2718646"/>
          <a:ext cx="6223452" cy="9053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b="1" kern="1200"/>
            <a:t>Max. Wind Speed: </a:t>
          </a:r>
          <a:r>
            <a:rPr lang="en-US" sz="2500" kern="1200"/>
            <a:t>28 mph (45 kph) outdoors</a:t>
          </a:r>
        </a:p>
      </dsp:txBody>
      <dsp:txXfrm>
        <a:off x="0" y="2718646"/>
        <a:ext cx="6223452" cy="905330"/>
      </dsp:txXfrm>
    </dsp:sp>
    <dsp:sp modelId="{D2690A35-6892-450B-8BF2-D24F9797B818}">
      <dsp:nvSpPr>
        <dsp:cNvPr id="0" name=""/>
        <dsp:cNvSpPr/>
      </dsp:nvSpPr>
      <dsp:spPr>
        <a:xfrm>
          <a:off x="0" y="3623977"/>
          <a:ext cx="6223452"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9CBCE4F-1AD1-48B7-B0D8-E4E4E3A7CCF2}">
      <dsp:nvSpPr>
        <dsp:cNvPr id="0" name=""/>
        <dsp:cNvSpPr/>
      </dsp:nvSpPr>
      <dsp:spPr>
        <a:xfrm>
          <a:off x="0" y="3623977"/>
          <a:ext cx="6223452" cy="9053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b="1" kern="1200"/>
            <a:t>ELECTROCUTION HAZARD! THIS MACHINE IS NOT INSULATED!</a:t>
          </a:r>
          <a:endParaRPr lang="en-US" sz="2500" kern="1200"/>
        </a:p>
      </dsp:txBody>
      <dsp:txXfrm>
        <a:off x="0" y="3623977"/>
        <a:ext cx="6223452" cy="905330"/>
      </dsp:txXfrm>
    </dsp:sp>
    <dsp:sp modelId="{B3EADDC8-927B-466C-8036-8034E6F00D49}">
      <dsp:nvSpPr>
        <dsp:cNvPr id="0" name=""/>
        <dsp:cNvSpPr/>
      </dsp:nvSpPr>
      <dsp:spPr>
        <a:xfrm>
          <a:off x="0" y="4529307"/>
          <a:ext cx="6223452"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D54ECAA-115E-4303-A929-C6E65BC46763}">
      <dsp:nvSpPr>
        <dsp:cNvPr id="0" name=""/>
        <dsp:cNvSpPr/>
      </dsp:nvSpPr>
      <dsp:spPr>
        <a:xfrm>
          <a:off x="0" y="4529307"/>
          <a:ext cx="6223452" cy="9053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b="1" kern="1200" dirty="0"/>
            <a:t>See operator's manual for additional information and instructions for safe use.</a:t>
          </a:r>
        </a:p>
      </dsp:txBody>
      <dsp:txXfrm>
        <a:off x="0" y="4529307"/>
        <a:ext cx="6223452" cy="9053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74A296-D80B-41BC-8DBC-57EFA537F069}">
      <dsp:nvSpPr>
        <dsp:cNvPr id="0" name=""/>
        <dsp:cNvSpPr/>
      </dsp:nvSpPr>
      <dsp:spPr>
        <a:xfrm>
          <a:off x="0" y="391062"/>
          <a:ext cx="7240043" cy="2520000"/>
        </a:xfrm>
        <a:prstGeom prst="rect">
          <a:avLst/>
        </a:prstGeom>
        <a:solidFill>
          <a:schemeClr val="lt1">
            <a:alpha val="90000"/>
            <a:hueOff val="0"/>
            <a:satOff val="0"/>
            <a:lumOff val="0"/>
            <a:alphaOff val="0"/>
          </a:schemeClr>
        </a:solidFill>
        <a:ln w="12700" cap="flat" cmpd="sng" algn="ctr">
          <a:solidFill>
            <a:schemeClr val="tx1">
              <a:lumMod val="65000"/>
              <a:lumOff val="35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61908" tIns="416560" rIns="561908" bIns="14224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Drives at Full Height Indoors</a:t>
          </a:r>
        </a:p>
        <a:p>
          <a:pPr marL="228600" lvl="1" indent="-228600" algn="l" defTabSz="889000">
            <a:lnSpc>
              <a:spcPct val="90000"/>
            </a:lnSpc>
            <a:spcBef>
              <a:spcPct val="0"/>
            </a:spcBef>
            <a:spcAft>
              <a:spcPct val="15000"/>
            </a:spcAft>
            <a:buChar char="•"/>
          </a:pPr>
          <a:r>
            <a:rPr lang="en-US" sz="2000" kern="1200" dirty="0"/>
            <a:t>Outrigger Free Design</a:t>
          </a:r>
        </a:p>
        <a:p>
          <a:pPr marL="228600" lvl="1" indent="-228600" algn="l" defTabSz="889000">
            <a:lnSpc>
              <a:spcPct val="90000"/>
            </a:lnSpc>
            <a:spcBef>
              <a:spcPct val="0"/>
            </a:spcBef>
            <a:spcAft>
              <a:spcPct val="15000"/>
            </a:spcAft>
            <a:buChar char="•"/>
          </a:pPr>
          <a:r>
            <a:rPr lang="en-US" sz="2000" kern="1200" dirty="0"/>
            <a:t>AC Electric Drive for Extended Duty Cycles</a:t>
          </a:r>
        </a:p>
        <a:p>
          <a:pPr marL="228600" lvl="1" indent="-228600" algn="l" defTabSz="889000">
            <a:lnSpc>
              <a:spcPct val="90000"/>
            </a:lnSpc>
            <a:spcBef>
              <a:spcPct val="0"/>
            </a:spcBef>
            <a:spcAft>
              <a:spcPct val="15000"/>
            </a:spcAft>
            <a:buChar char="•"/>
          </a:pPr>
          <a:r>
            <a:rPr lang="en-US" sz="2000" kern="1200" dirty="0"/>
            <a:t>AGM Maintenance-Free Batteries Standard</a:t>
          </a:r>
        </a:p>
        <a:p>
          <a:pPr marL="228600" lvl="1" indent="-228600" algn="l" defTabSz="889000">
            <a:lnSpc>
              <a:spcPct val="90000"/>
            </a:lnSpc>
            <a:spcBef>
              <a:spcPct val="0"/>
            </a:spcBef>
            <a:spcAft>
              <a:spcPct val="15000"/>
            </a:spcAft>
            <a:buChar char="•"/>
          </a:pPr>
          <a:r>
            <a:rPr lang="en-US" sz="2000" kern="1200" dirty="0"/>
            <a:t>Fully Proportional Lift and Drive Controls</a:t>
          </a:r>
        </a:p>
        <a:p>
          <a:pPr marL="228600" lvl="1" indent="-228600" algn="l" defTabSz="889000">
            <a:lnSpc>
              <a:spcPct val="90000"/>
            </a:lnSpc>
            <a:spcBef>
              <a:spcPct val="0"/>
            </a:spcBef>
            <a:spcAft>
              <a:spcPct val="15000"/>
            </a:spcAft>
            <a:buChar char="•"/>
          </a:pPr>
          <a:r>
            <a:rPr lang="en-US" sz="2000" kern="1200" dirty="0"/>
            <a:t>Swing Out Battery and Power Modules</a:t>
          </a:r>
        </a:p>
      </dsp:txBody>
      <dsp:txXfrm>
        <a:off x="0" y="391062"/>
        <a:ext cx="7240043" cy="2520000"/>
      </dsp:txXfrm>
    </dsp:sp>
    <dsp:sp modelId="{BDFD3421-5D8F-47B8-9F5C-40712787B415}">
      <dsp:nvSpPr>
        <dsp:cNvPr id="0" name=""/>
        <dsp:cNvSpPr/>
      </dsp:nvSpPr>
      <dsp:spPr>
        <a:xfrm>
          <a:off x="362002" y="95862"/>
          <a:ext cx="5068030" cy="590400"/>
        </a:xfrm>
        <a:prstGeom prst="roundRect">
          <a:avLst/>
        </a:prstGeom>
        <a:solidFill>
          <a:schemeClr val="tx1">
            <a:lumMod val="65000"/>
            <a:lumOff val="3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1559" tIns="0" rIns="191559" bIns="0" numCol="1" spcCol="1270" anchor="ctr" anchorCtr="0">
          <a:noAutofit/>
        </a:bodyPr>
        <a:lstStyle/>
        <a:p>
          <a:pPr marL="0" lvl="0" indent="0" algn="l" defTabSz="889000">
            <a:lnSpc>
              <a:spcPct val="90000"/>
            </a:lnSpc>
            <a:spcBef>
              <a:spcPct val="0"/>
            </a:spcBef>
            <a:spcAft>
              <a:spcPct val="35000"/>
            </a:spcAft>
            <a:buNone/>
          </a:pPr>
          <a:r>
            <a:rPr lang="en-US" sz="2000" kern="1200" dirty="0"/>
            <a:t>Features:</a:t>
          </a:r>
        </a:p>
      </dsp:txBody>
      <dsp:txXfrm>
        <a:off x="390823" y="124683"/>
        <a:ext cx="5010388" cy="532758"/>
      </dsp:txXfrm>
    </dsp:sp>
    <dsp:sp modelId="{A67D21E4-2122-4E0A-922B-00A394A8558C}">
      <dsp:nvSpPr>
        <dsp:cNvPr id="0" name=""/>
        <dsp:cNvSpPr/>
      </dsp:nvSpPr>
      <dsp:spPr>
        <a:xfrm>
          <a:off x="0" y="3314262"/>
          <a:ext cx="7240043" cy="1827000"/>
        </a:xfrm>
        <a:prstGeom prst="rect">
          <a:avLst/>
        </a:prstGeom>
        <a:solidFill>
          <a:schemeClr val="lt1">
            <a:alpha val="90000"/>
            <a:hueOff val="0"/>
            <a:satOff val="0"/>
            <a:lumOff val="0"/>
            <a:alphaOff val="0"/>
          </a:schemeClr>
        </a:solidFill>
        <a:ln w="12700" cap="flat" cmpd="sng" algn="ctr">
          <a:solidFill>
            <a:schemeClr val="tx1">
              <a:lumMod val="65000"/>
              <a:lumOff val="35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61908" tIns="416560" rIns="561908" bIns="14224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900W Inverter</a:t>
          </a:r>
        </a:p>
        <a:p>
          <a:pPr marL="228600" lvl="1" indent="-228600" algn="l" defTabSz="889000">
            <a:lnSpc>
              <a:spcPct val="90000"/>
            </a:lnSpc>
            <a:spcBef>
              <a:spcPct val="0"/>
            </a:spcBef>
            <a:spcAft>
              <a:spcPct val="15000"/>
            </a:spcAft>
            <a:buChar char="•"/>
          </a:pPr>
          <a:r>
            <a:rPr lang="en-US" sz="2000" kern="1200" dirty="0"/>
            <a:t>Cold Weather Package</a:t>
          </a:r>
        </a:p>
        <a:p>
          <a:pPr marL="228600" lvl="1" indent="-228600" algn="l" defTabSz="889000">
            <a:lnSpc>
              <a:spcPct val="90000"/>
            </a:lnSpc>
            <a:spcBef>
              <a:spcPct val="0"/>
            </a:spcBef>
            <a:spcAft>
              <a:spcPct val="15000"/>
            </a:spcAft>
            <a:buChar char="•"/>
          </a:pPr>
          <a:r>
            <a:rPr lang="en-US" sz="2000" kern="1200" dirty="0"/>
            <a:t>Second Year Extended Warranty</a:t>
          </a:r>
        </a:p>
        <a:p>
          <a:pPr marL="228600" lvl="1" indent="-228600" algn="l" defTabSz="889000">
            <a:lnSpc>
              <a:spcPct val="90000"/>
            </a:lnSpc>
            <a:spcBef>
              <a:spcPct val="0"/>
            </a:spcBef>
            <a:spcAft>
              <a:spcPct val="15000"/>
            </a:spcAft>
            <a:buChar char="•"/>
          </a:pPr>
          <a:endParaRPr lang="en-US" sz="2000" kern="1200" dirty="0"/>
        </a:p>
      </dsp:txBody>
      <dsp:txXfrm>
        <a:off x="0" y="3314262"/>
        <a:ext cx="7240043" cy="1827000"/>
      </dsp:txXfrm>
    </dsp:sp>
    <dsp:sp modelId="{CBECCCC4-1523-41FE-B069-4A512542FDA6}">
      <dsp:nvSpPr>
        <dsp:cNvPr id="0" name=""/>
        <dsp:cNvSpPr/>
      </dsp:nvSpPr>
      <dsp:spPr>
        <a:xfrm>
          <a:off x="362002" y="3019062"/>
          <a:ext cx="5068030" cy="590400"/>
        </a:xfrm>
        <a:prstGeom prst="roundRect">
          <a:avLst/>
        </a:prstGeom>
        <a:solidFill>
          <a:schemeClr val="tx1">
            <a:lumMod val="65000"/>
            <a:lumOff val="3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1559" tIns="0" rIns="191559" bIns="0" numCol="1" spcCol="1270" anchor="ctr" anchorCtr="0">
          <a:noAutofit/>
        </a:bodyPr>
        <a:lstStyle/>
        <a:p>
          <a:pPr marL="0" lvl="0" indent="0" algn="l" defTabSz="889000">
            <a:lnSpc>
              <a:spcPct val="90000"/>
            </a:lnSpc>
            <a:spcBef>
              <a:spcPct val="0"/>
            </a:spcBef>
            <a:spcAft>
              <a:spcPct val="35000"/>
            </a:spcAft>
            <a:buNone/>
          </a:pPr>
          <a:r>
            <a:rPr lang="en-US" sz="2000" kern="1200" dirty="0"/>
            <a:t>Options:</a:t>
          </a:r>
        </a:p>
      </dsp:txBody>
      <dsp:txXfrm>
        <a:off x="390823" y="3047883"/>
        <a:ext cx="5010388" cy="53275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78011B-4EF2-4E8A-9F48-9625965D6EDE}">
      <dsp:nvSpPr>
        <dsp:cNvPr id="0" name=""/>
        <dsp:cNvSpPr/>
      </dsp:nvSpPr>
      <dsp:spPr>
        <a:xfrm>
          <a:off x="3781" y="393437"/>
          <a:ext cx="2273944" cy="587018"/>
        </a:xfrm>
        <a:prstGeom prst="rect">
          <a:avLst/>
        </a:prstGeom>
        <a:solidFill>
          <a:schemeClr val="accent1"/>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kern="1200" dirty="0"/>
            <a:t>MEC Aerial Work Platforms</a:t>
          </a:r>
        </a:p>
      </dsp:txBody>
      <dsp:txXfrm>
        <a:off x="3781" y="393437"/>
        <a:ext cx="2273944" cy="587018"/>
      </dsp:txXfrm>
    </dsp:sp>
    <dsp:sp modelId="{A18D32A8-9A12-4040-B209-BEA5A650750E}">
      <dsp:nvSpPr>
        <dsp:cNvPr id="0" name=""/>
        <dsp:cNvSpPr/>
      </dsp:nvSpPr>
      <dsp:spPr>
        <a:xfrm>
          <a:off x="3781" y="980456"/>
          <a:ext cx="2273944" cy="966240"/>
        </a:xfrm>
        <a:prstGeom prst="rect">
          <a:avLst/>
        </a:prstGeom>
        <a:solidFill>
          <a:schemeClr val="accent1">
            <a:lumMod val="20000"/>
            <a:lumOff val="80000"/>
            <a:alpha val="90000"/>
          </a:schemeClr>
        </a:solidFill>
        <a:ln w="15875"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dirty="0"/>
            <a:t>+1 (877) 632-5438</a:t>
          </a:r>
        </a:p>
        <a:p>
          <a:pPr marL="171450" lvl="1" indent="-171450" algn="l" defTabSz="711200">
            <a:lnSpc>
              <a:spcPct val="90000"/>
            </a:lnSpc>
            <a:spcBef>
              <a:spcPct val="0"/>
            </a:spcBef>
            <a:spcAft>
              <a:spcPct val="15000"/>
            </a:spcAft>
            <a:buChar char="•"/>
          </a:pPr>
          <a:r>
            <a:rPr lang="en-US" sz="1600" kern="1200" dirty="0"/>
            <a:t>+1 (559) 842-1500</a:t>
          </a:r>
        </a:p>
        <a:p>
          <a:pPr marL="171450" lvl="1" indent="-171450" algn="l" defTabSz="711200">
            <a:lnSpc>
              <a:spcPct val="90000"/>
            </a:lnSpc>
            <a:spcBef>
              <a:spcPct val="0"/>
            </a:spcBef>
            <a:spcAft>
              <a:spcPct val="15000"/>
            </a:spcAft>
            <a:buChar char="•"/>
          </a:pPr>
          <a:r>
            <a:rPr lang="en-US" sz="1600" kern="1200" dirty="0">
              <a:hlinkClick xmlns:r="http://schemas.openxmlformats.org/officeDocument/2006/relationships" r:id="rId1"/>
            </a:rPr>
            <a:t>info@MECawp.com</a:t>
          </a:r>
          <a:endParaRPr lang="en-US" sz="1600" kern="1200" dirty="0"/>
        </a:p>
      </dsp:txBody>
      <dsp:txXfrm>
        <a:off x="3781" y="980456"/>
        <a:ext cx="2273944" cy="966240"/>
      </dsp:txXfrm>
    </dsp:sp>
    <dsp:sp modelId="{FF62DBCA-ADDD-40EA-B823-3301F7698030}">
      <dsp:nvSpPr>
        <dsp:cNvPr id="0" name=""/>
        <dsp:cNvSpPr/>
      </dsp:nvSpPr>
      <dsp:spPr>
        <a:xfrm>
          <a:off x="2596078" y="393437"/>
          <a:ext cx="2273944" cy="587018"/>
        </a:xfrm>
        <a:prstGeom prst="rect">
          <a:avLst/>
        </a:prstGeom>
        <a:solidFill>
          <a:schemeClr val="accent1"/>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kern="1200" dirty="0"/>
            <a:t>MEC Parts</a:t>
          </a:r>
        </a:p>
      </dsp:txBody>
      <dsp:txXfrm>
        <a:off x="2596078" y="393437"/>
        <a:ext cx="2273944" cy="587018"/>
      </dsp:txXfrm>
    </dsp:sp>
    <dsp:sp modelId="{6E745AFA-2A6A-42B1-8A55-630A0F2A274E}">
      <dsp:nvSpPr>
        <dsp:cNvPr id="0" name=""/>
        <dsp:cNvSpPr/>
      </dsp:nvSpPr>
      <dsp:spPr>
        <a:xfrm>
          <a:off x="2596078" y="980456"/>
          <a:ext cx="2273944" cy="966240"/>
        </a:xfrm>
        <a:prstGeom prst="rect">
          <a:avLst/>
        </a:prstGeom>
        <a:solidFill>
          <a:schemeClr val="accent1">
            <a:lumMod val="20000"/>
            <a:lumOff val="80000"/>
            <a:alpha val="90000"/>
          </a:schemeClr>
        </a:solidFill>
        <a:ln w="15875"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dirty="0"/>
            <a:t>+1 (559) 842-1523</a:t>
          </a:r>
        </a:p>
        <a:p>
          <a:pPr marL="171450" lvl="1" indent="-171450" algn="l" defTabSz="711200">
            <a:lnSpc>
              <a:spcPct val="90000"/>
            </a:lnSpc>
            <a:spcBef>
              <a:spcPct val="0"/>
            </a:spcBef>
            <a:spcAft>
              <a:spcPct val="15000"/>
            </a:spcAft>
            <a:buChar char="•"/>
          </a:pPr>
          <a:r>
            <a:rPr lang="en-US" sz="1600" kern="1200" dirty="0">
              <a:hlinkClick xmlns:r="http://schemas.openxmlformats.org/officeDocument/2006/relationships" r:id="rId2"/>
            </a:rPr>
            <a:t>parts@MECawp.com</a:t>
          </a:r>
          <a:endParaRPr lang="en-US" sz="1600" kern="1200" dirty="0"/>
        </a:p>
      </dsp:txBody>
      <dsp:txXfrm>
        <a:off x="2596078" y="980456"/>
        <a:ext cx="2273944" cy="966240"/>
      </dsp:txXfrm>
    </dsp:sp>
    <dsp:sp modelId="{EF9224DF-F39D-426B-86BB-E6A8105F4946}">
      <dsp:nvSpPr>
        <dsp:cNvPr id="0" name=""/>
        <dsp:cNvSpPr/>
      </dsp:nvSpPr>
      <dsp:spPr>
        <a:xfrm>
          <a:off x="5188376" y="393437"/>
          <a:ext cx="2273944" cy="587018"/>
        </a:xfrm>
        <a:prstGeom prst="rect">
          <a:avLst/>
        </a:prstGeom>
        <a:solidFill>
          <a:schemeClr val="accent1"/>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kern="1200" dirty="0"/>
            <a:t>MEC Product Support</a:t>
          </a:r>
        </a:p>
      </dsp:txBody>
      <dsp:txXfrm>
        <a:off x="5188376" y="393437"/>
        <a:ext cx="2273944" cy="587018"/>
      </dsp:txXfrm>
    </dsp:sp>
    <dsp:sp modelId="{DDBFE7E7-D7B0-477F-A51D-14485D66A6C4}">
      <dsp:nvSpPr>
        <dsp:cNvPr id="0" name=""/>
        <dsp:cNvSpPr/>
      </dsp:nvSpPr>
      <dsp:spPr>
        <a:xfrm>
          <a:off x="5188376" y="980456"/>
          <a:ext cx="2273944" cy="966240"/>
        </a:xfrm>
        <a:prstGeom prst="rect">
          <a:avLst/>
        </a:prstGeom>
        <a:solidFill>
          <a:schemeClr val="accent1">
            <a:lumMod val="20000"/>
            <a:lumOff val="80000"/>
            <a:alpha val="90000"/>
          </a:schemeClr>
        </a:solidFill>
        <a:ln w="15875"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dirty="0"/>
            <a:t>+1 (559) 842-1537</a:t>
          </a:r>
        </a:p>
        <a:p>
          <a:pPr marL="171450" lvl="1" indent="-171450" algn="l" defTabSz="711200">
            <a:lnSpc>
              <a:spcPct val="90000"/>
            </a:lnSpc>
            <a:spcBef>
              <a:spcPct val="0"/>
            </a:spcBef>
            <a:spcAft>
              <a:spcPct val="15000"/>
            </a:spcAft>
            <a:buChar char="•"/>
          </a:pPr>
          <a:r>
            <a:rPr lang="en-US" sz="1600" kern="1200" dirty="0">
              <a:hlinkClick xmlns:r="http://schemas.openxmlformats.org/officeDocument/2006/relationships" r:id="rId3"/>
            </a:rPr>
            <a:t>service@MECawp.com</a:t>
          </a:r>
          <a:endParaRPr lang="en-US" sz="1600" kern="1200" dirty="0"/>
        </a:p>
      </dsp:txBody>
      <dsp:txXfrm>
        <a:off x="5188376" y="980456"/>
        <a:ext cx="2273944" cy="966240"/>
      </dsp:txXfrm>
    </dsp:sp>
    <dsp:sp modelId="{0F1BA49C-0921-4982-BB30-3AFAEBA461A7}">
      <dsp:nvSpPr>
        <dsp:cNvPr id="0" name=""/>
        <dsp:cNvSpPr/>
      </dsp:nvSpPr>
      <dsp:spPr>
        <a:xfrm>
          <a:off x="7780673" y="393437"/>
          <a:ext cx="2273944" cy="587018"/>
        </a:xfrm>
        <a:prstGeom prst="rect">
          <a:avLst/>
        </a:prstGeom>
        <a:solidFill>
          <a:schemeClr val="accent1"/>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kern="1200" dirty="0"/>
            <a:t>MEC Address &amp; Website</a:t>
          </a:r>
        </a:p>
      </dsp:txBody>
      <dsp:txXfrm>
        <a:off x="7780673" y="393437"/>
        <a:ext cx="2273944" cy="587018"/>
      </dsp:txXfrm>
    </dsp:sp>
    <dsp:sp modelId="{16330D51-2E31-4DB4-80D1-AE0AE36EF7B1}">
      <dsp:nvSpPr>
        <dsp:cNvPr id="0" name=""/>
        <dsp:cNvSpPr/>
      </dsp:nvSpPr>
      <dsp:spPr>
        <a:xfrm>
          <a:off x="7780673" y="980456"/>
          <a:ext cx="2273944" cy="966240"/>
        </a:xfrm>
        <a:prstGeom prst="rect">
          <a:avLst/>
        </a:prstGeom>
        <a:solidFill>
          <a:schemeClr val="accent1">
            <a:lumMod val="20000"/>
            <a:lumOff val="80000"/>
            <a:alpha val="90000"/>
          </a:schemeClr>
        </a:solidFill>
        <a:ln w="15875"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dirty="0"/>
            <a:t>1401 S Madera Ave, Kerman, Ca 93630</a:t>
          </a:r>
        </a:p>
        <a:p>
          <a:pPr marL="171450" lvl="1" indent="-171450" algn="l" defTabSz="711200">
            <a:lnSpc>
              <a:spcPct val="90000"/>
            </a:lnSpc>
            <a:spcBef>
              <a:spcPct val="0"/>
            </a:spcBef>
            <a:spcAft>
              <a:spcPct val="15000"/>
            </a:spcAft>
            <a:buChar char="•"/>
          </a:pPr>
          <a:r>
            <a:rPr lang="en-US" sz="1600" kern="1200" dirty="0">
              <a:hlinkClick xmlns:r="http://schemas.openxmlformats.org/officeDocument/2006/relationships" r:id="rId4"/>
            </a:rPr>
            <a:t>www.MECawp.com</a:t>
          </a:r>
          <a:r>
            <a:rPr lang="en-US" sz="1600" kern="1200" dirty="0"/>
            <a:t> </a:t>
          </a:r>
        </a:p>
      </dsp:txBody>
      <dsp:txXfrm>
        <a:off x="7780673" y="980456"/>
        <a:ext cx="2273944" cy="96624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2E989B63-2B6E-4482-AC26-6B66524F489E}" type="datetimeFigureOut">
              <a:rPr lang="en-US" smtClean="0"/>
              <a:t>2/29/2024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4574E41-7163-4B0D-B310-8220F6B7DE72}" type="slidenum">
              <a:rPr lang="en-US" smtClean="0"/>
              <a:t>‹#›</a:t>
            </a:fld>
            <a:endParaRPr lang="en-US" dirty="0"/>
          </a:p>
        </p:txBody>
      </p:sp>
    </p:spTree>
    <p:extLst>
      <p:ext uri="{BB962C8B-B14F-4D97-AF65-F5344CB8AC3E}">
        <p14:creationId xmlns:p14="http://schemas.microsoft.com/office/powerpoint/2010/main" val="39453204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4574E41-7163-4B0D-B310-8220F6B7DE72}" type="slidenum">
              <a:rPr lang="en-US" smtClean="0"/>
              <a:t>5</a:t>
            </a:fld>
            <a:endParaRPr lang="en-US" dirty="0"/>
          </a:p>
        </p:txBody>
      </p:sp>
    </p:spTree>
    <p:extLst>
      <p:ext uri="{BB962C8B-B14F-4D97-AF65-F5344CB8AC3E}">
        <p14:creationId xmlns:p14="http://schemas.microsoft.com/office/powerpoint/2010/main" val="14904151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a:xfrm>
            <a:off x="8218426" y="6446838"/>
            <a:ext cx="2584850" cy="365125"/>
          </a:xfrm>
          <a:prstGeom prst="rect">
            <a:avLst/>
          </a:prstGeom>
        </p:spPr>
        <p:txBody>
          <a:bodyPr/>
          <a:lstStyle/>
          <a:p>
            <a:fld id="{FF67EC7D-6B6D-436B-B954-680E69157913}" type="datetime1">
              <a:rPr lang="en-US" smtClean="0"/>
              <a:t>2/29/2024</a:t>
            </a:fld>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a:xfrm>
            <a:off x="10993582" y="6446838"/>
            <a:ext cx="780010" cy="365125"/>
          </a:xfrm>
          <a:prstGeom prst="rect">
            <a:avLst/>
          </a:prstGeom>
        </p:spPr>
        <p:txBody>
          <a:bodyPr/>
          <a:lstStyle/>
          <a:p>
            <a:fld id="{3A98EE3D-8CD1-4C3F-BD1C-C98C9596463C}" type="slidenum">
              <a:rPr lang="en-US" smtClean="0"/>
              <a:t>‹#›</a:t>
            </a:fld>
            <a:endParaRPr lang="en-US" dirty="0"/>
          </a:p>
        </p:txBody>
      </p:sp>
      <p:sp>
        <p:nvSpPr>
          <p:cNvPr id="11" name="Footer Placeholder 8">
            <a:extLst>
              <a:ext uri="{FF2B5EF4-FFF2-40B4-BE49-F238E27FC236}">
                <a16:creationId xmlns:a16="http://schemas.microsoft.com/office/drawing/2014/main" id="{2E4E8EDF-F570-48C9-8642-F9E315A64964}"/>
              </a:ext>
            </a:extLst>
          </p:cNvPr>
          <p:cNvSpPr>
            <a:spLocks noGrp="1"/>
          </p:cNvSpPr>
          <p:nvPr>
            <p:ph type="ftr" sz="quarter" idx="3"/>
          </p:nvPr>
        </p:nvSpPr>
        <p:spPr>
          <a:xfrm>
            <a:off x="688436" y="6490619"/>
            <a:ext cx="6818262" cy="277561"/>
          </a:xfrm>
          <a:prstGeom prst="rect">
            <a:avLst/>
          </a:prstGeom>
        </p:spPr>
        <p:txBody>
          <a:bodyPr/>
          <a:lstStyle>
            <a:lvl1pPr>
              <a:defRPr sz="1400">
                <a:solidFill>
                  <a:schemeClr val="bg1"/>
                </a:solidFill>
              </a:defRPr>
            </a:lvl1pPr>
          </a:lstStyle>
          <a:p>
            <a:r>
              <a:rPr lang="en-US" dirty="0"/>
              <a:t>1330SE</a:t>
            </a:r>
          </a:p>
        </p:txBody>
      </p:sp>
      <p:pic>
        <p:nvPicPr>
          <p:cNvPr id="12" name="Picture 11" descr="A picture containing plate, drawing, cup&#10;&#10;Description automatically generated">
            <a:extLst>
              <a:ext uri="{FF2B5EF4-FFF2-40B4-BE49-F238E27FC236}">
                <a16:creationId xmlns:a16="http://schemas.microsoft.com/office/drawing/2014/main" id="{260C5509-46CD-484A-8A30-36399AC330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385" y="6433790"/>
            <a:ext cx="570841" cy="408472"/>
          </a:xfrm>
          <a:prstGeom prst="rect">
            <a:avLst/>
          </a:prstGeom>
        </p:spPr>
      </p:pic>
    </p:spTree>
    <p:extLst>
      <p:ext uri="{BB962C8B-B14F-4D97-AF65-F5344CB8AC3E}">
        <p14:creationId xmlns:p14="http://schemas.microsoft.com/office/powerpoint/2010/main" val="4223322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3142211"/>
            <a:ext cx="12188825" cy="3715789"/>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3142211"/>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8218426" y="6446838"/>
            <a:ext cx="2584850" cy="365125"/>
          </a:xfrm>
          <a:prstGeom prst="rect">
            <a:avLst/>
          </a:prstGeom>
        </p:spPr>
        <p:txBody>
          <a:bodyPr/>
          <a:lstStyle>
            <a:lvl1pPr>
              <a:defRPr/>
            </a:lvl1pPr>
          </a:lstStyle>
          <a:p>
            <a:fld id="{EFE46939-FF0A-4E72-A89D-A10E0592A2DC}" type="datetime1">
              <a:rPr lang="en-US" smtClean="0"/>
              <a:t>2/29/2024</a:t>
            </a:fld>
            <a:endParaRPr lang="en-US" dirty="0"/>
          </a:p>
        </p:txBody>
      </p:sp>
      <p:sp>
        <p:nvSpPr>
          <p:cNvPr id="7" name="Slide Number Placeholder 6"/>
          <p:cNvSpPr>
            <a:spLocks noGrp="1"/>
          </p:cNvSpPr>
          <p:nvPr>
            <p:ph type="sldNum" sz="quarter" idx="12"/>
          </p:nvPr>
        </p:nvSpPr>
        <p:spPr>
          <a:xfrm>
            <a:off x="10993582" y="6446838"/>
            <a:ext cx="780010" cy="365125"/>
          </a:xfrm>
          <a:prstGeom prst="rect">
            <a:avLst/>
          </a:prstGeom>
        </p:spPr>
        <p:txBody>
          <a:bodyPr/>
          <a:lstStyle/>
          <a:p>
            <a:fld id="{3A98EE3D-8CD1-4C3F-BD1C-C98C9596463C}" type="slidenum">
              <a:rPr lang="en-US" smtClean="0"/>
              <a:t>‹#›</a:t>
            </a:fld>
            <a:endParaRPr lang="en-US" dirty="0"/>
          </a:p>
        </p:txBody>
      </p:sp>
      <p:sp>
        <p:nvSpPr>
          <p:cNvPr id="9" name="Footer Placeholder 8">
            <a:extLst>
              <a:ext uri="{FF2B5EF4-FFF2-40B4-BE49-F238E27FC236}">
                <a16:creationId xmlns:a16="http://schemas.microsoft.com/office/drawing/2014/main" id="{834569CA-785F-407F-BB22-DEB826023518}"/>
              </a:ext>
            </a:extLst>
          </p:cNvPr>
          <p:cNvSpPr>
            <a:spLocks noGrp="1"/>
          </p:cNvSpPr>
          <p:nvPr>
            <p:ph type="ftr" sz="quarter" idx="3"/>
          </p:nvPr>
        </p:nvSpPr>
        <p:spPr>
          <a:xfrm>
            <a:off x="688436" y="6490619"/>
            <a:ext cx="6818262" cy="277561"/>
          </a:xfrm>
          <a:prstGeom prst="rect">
            <a:avLst/>
          </a:prstGeom>
        </p:spPr>
        <p:txBody>
          <a:bodyPr/>
          <a:lstStyle>
            <a:lvl1pPr>
              <a:defRPr sz="1400">
                <a:solidFill>
                  <a:schemeClr val="bg1"/>
                </a:solidFill>
              </a:defRPr>
            </a:lvl1pPr>
          </a:lstStyle>
          <a:p>
            <a:r>
              <a:rPr lang="en-US" dirty="0"/>
              <a:t>1330SE</a:t>
            </a:r>
          </a:p>
        </p:txBody>
      </p:sp>
      <p:pic>
        <p:nvPicPr>
          <p:cNvPr id="10" name="Picture 9" descr="A picture containing plate, drawing, cup&#10;&#10;Description automatically generated">
            <a:extLst>
              <a:ext uri="{FF2B5EF4-FFF2-40B4-BE49-F238E27FC236}">
                <a16:creationId xmlns:a16="http://schemas.microsoft.com/office/drawing/2014/main" id="{4A33CCDD-F76D-4C1E-859B-6C31B1CAD86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385" y="6433790"/>
            <a:ext cx="570841" cy="408472"/>
          </a:xfrm>
          <a:prstGeom prst="rect">
            <a:avLst/>
          </a:prstGeom>
        </p:spPr>
      </p:pic>
    </p:spTree>
    <p:extLst>
      <p:ext uri="{BB962C8B-B14F-4D97-AF65-F5344CB8AC3E}">
        <p14:creationId xmlns:p14="http://schemas.microsoft.com/office/powerpoint/2010/main" val="836353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a:xfrm>
            <a:off x="8218426" y="6446838"/>
            <a:ext cx="2584850" cy="365125"/>
          </a:xfrm>
          <a:prstGeom prst="rect">
            <a:avLst/>
          </a:prstGeom>
        </p:spPr>
        <p:txBody>
          <a:bodyPr/>
          <a:lstStyle/>
          <a:p>
            <a:fld id="{D68F4423-76A3-40C7-8DE5-E0164A0E2C99}" type="datetime1">
              <a:rPr lang="en-US" smtClean="0"/>
              <a:t>2/29/2024</a:t>
            </a:fld>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a:xfrm>
            <a:off x="10993582" y="6446838"/>
            <a:ext cx="780010" cy="365125"/>
          </a:xfrm>
          <a:prstGeom prst="rect">
            <a:avLst/>
          </a:prstGeom>
        </p:spPr>
        <p:txBody>
          <a:bodyPr/>
          <a:lstStyle/>
          <a:p>
            <a:fld id="{3A98EE3D-8CD1-4C3F-BD1C-C98C9596463C}" type="slidenum">
              <a:rPr lang="en-US" smtClean="0"/>
              <a:t>‹#›</a:t>
            </a:fld>
            <a:endParaRPr lang="en-US" dirty="0"/>
          </a:p>
        </p:txBody>
      </p:sp>
      <p:sp>
        <p:nvSpPr>
          <p:cNvPr id="10" name="Footer Placeholder 8">
            <a:extLst>
              <a:ext uri="{FF2B5EF4-FFF2-40B4-BE49-F238E27FC236}">
                <a16:creationId xmlns:a16="http://schemas.microsoft.com/office/drawing/2014/main" id="{C4EAE481-EB55-4C88-BF21-BD59A760BEFA}"/>
              </a:ext>
            </a:extLst>
          </p:cNvPr>
          <p:cNvSpPr>
            <a:spLocks noGrp="1"/>
          </p:cNvSpPr>
          <p:nvPr>
            <p:ph type="ftr" sz="quarter" idx="3"/>
          </p:nvPr>
        </p:nvSpPr>
        <p:spPr>
          <a:xfrm>
            <a:off x="688436" y="6490619"/>
            <a:ext cx="6818262" cy="277561"/>
          </a:xfrm>
          <a:prstGeom prst="rect">
            <a:avLst/>
          </a:prstGeom>
        </p:spPr>
        <p:txBody>
          <a:bodyPr/>
          <a:lstStyle>
            <a:lvl1pPr>
              <a:defRPr sz="1400">
                <a:solidFill>
                  <a:schemeClr val="bg1"/>
                </a:solidFill>
              </a:defRPr>
            </a:lvl1pPr>
          </a:lstStyle>
          <a:p>
            <a:r>
              <a:rPr lang="en-US" dirty="0"/>
              <a:t>1330SE</a:t>
            </a:r>
          </a:p>
        </p:txBody>
      </p:sp>
    </p:spTree>
    <p:extLst>
      <p:ext uri="{BB962C8B-B14F-4D97-AF65-F5344CB8AC3E}">
        <p14:creationId xmlns:p14="http://schemas.microsoft.com/office/powerpoint/2010/main" val="254091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userDrawn="1"/>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a:xfrm>
            <a:off x="8218426" y="6446838"/>
            <a:ext cx="2584850" cy="365125"/>
          </a:xfrm>
          <a:prstGeom prst="rect">
            <a:avLst/>
          </a:prstGeom>
        </p:spPr>
        <p:txBody>
          <a:bodyPr/>
          <a:lstStyle/>
          <a:p>
            <a:fld id="{3BFDB8B4-4876-493D-94FF-1112668BDB5C}" type="datetime1">
              <a:rPr lang="en-US" smtClean="0"/>
              <a:t>2/29/2024</a:t>
            </a:fld>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a:xfrm>
            <a:off x="10993582" y="6446838"/>
            <a:ext cx="780010" cy="365125"/>
          </a:xfrm>
          <a:prstGeom prst="rect">
            <a:avLst/>
          </a:prstGeom>
        </p:spPr>
        <p:txBody>
          <a:bodyPr/>
          <a:lstStyle/>
          <a:p>
            <a:fld id="{3A98EE3D-8CD1-4C3F-BD1C-C98C9596463C}" type="slidenum">
              <a:rPr lang="en-US" smtClean="0"/>
              <a:t>‹#›</a:t>
            </a:fld>
            <a:endParaRPr lang="en-US" dirty="0"/>
          </a:p>
        </p:txBody>
      </p:sp>
      <p:sp>
        <p:nvSpPr>
          <p:cNvPr id="11" name="Footer Placeholder 8">
            <a:extLst>
              <a:ext uri="{FF2B5EF4-FFF2-40B4-BE49-F238E27FC236}">
                <a16:creationId xmlns:a16="http://schemas.microsoft.com/office/drawing/2014/main" id="{EBEFFE83-0FE0-4655-B6E2-A0CA8444EFA7}"/>
              </a:ext>
            </a:extLst>
          </p:cNvPr>
          <p:cNvSpPr>
            <a:spLocks noGrp="1"/>
          </p:cNvSpPr>
          <p:nvPr>
            <p:ph type="ftr" sz="quarter" idx="3"/>
          </p:nvPr>
        </p:nvSpPr>
        <p:spPr>
          <a:xfrm>
            <a:off x="688436" y="6490619"/>
            <a:ext cx="6818262" cy="277561"/>
          </a:xfrm>
          <a:prstGeom prst="rect">
            <a:avLst/>
          </a:prstGeom>
        </p:spPr>
        <p:txBody>
          <a:bodyPr/>
          <a:lstStyle>
            <a:lvl1pPr>
              <a:defRPr sz="1400">
                <a:solidFill>
                  <a:schemeClr val="bg1"/>
                </a:solidFill>
              </a:defRPr>
            </a:lvl1pPr>
          </a:lstStyle>
          <a:p>
            <a:r>
              <a:rPr lang="en-US" dirty="0"/>
              <a:t>1330SE</a:t>
            </a:r>
          </a:p>
        </p:txBody>
      </p:sp>
      <p:pic>
        <p:nvPicPr>
          <p:cNvPr id="12" name="Picture 11" descr="A picture containing plate, drawing, cup&#10;&#10;Description automatically generated">
            <a:extLst>
              <a:ext uri="{FF2B5EF4-FFF2-40B4-BE49-F238E27FC236}">
                <a16:creationId xmlns:a16="http://schemas.microsoft.com/office/drawing/2014/main" id="{0FEA4F1D-0AD6-4775-AD31-A85464B5CB3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385" y="6433790"/>
            <a:ext cx="570841" cy="408472"/>
          </a:xfrm>
          <a:prstGeom prst="rect">
            <a:avLst/>
          </a:prstGeom>
        </p:spPr>
      </p:pic>
    </p:spTree>
    <p:extLst>
      <p:ext uri="{BB962C8B-B14F-4D97-AF65-F5344CB8AC3E}">
        <p14:creationId xmlns:p14="http://schemas.microsoft.com/office/powerpoint/2010/main" val="10768358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981DB-1B2A-49D6-A961-7649176E481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2D693B-24A1-433D-AE61-7D0C820EF9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801400E-F214-4A44-9200-A63D3B6010F4}"/>
              </a:ext>
            </a:extLst>
          </p:cNvPr>
          <p:cNvSpPr>
            <a:spLocks noGrp="1"/>
          </p:cNvSpPr>
          <p:nvPr>
            <p:ph type="dt" sz="half" idx="10"/>
          </p:nvPr>
        </p:nvSpPr>
        <p:spPr/>
        <p:txBody>
          <a:bodyPr/>
          <a:lstStyle/>
          <a:p>
            <a:fld id="{610AA057-E6AE-4724-996F-D77CF5D54ADB}" type="datetimeFigureOut">
              <a:rPr lang="en-US" smtClean="0"/>
              <a:t>2/29/2024</a:t>
            </a:fld>
            <a:endParaRPr lang="en-US" dirty="0"/>
          </a:p>
        </p:txBody>
      </p:sp>
      <p:sp>
        <p:nvSpPr>
          <p:cNvPr id="5" name="Footer Placeholder 4">
            <a:extLst>
              <a:ext uri="{FF2B5EF4-FFF2-40B4-BE49-F238E27FC236}">
                <a16:creationId xmlns:a16="http://schemas.microsoft.com/office/drawing/2014/main" id="{1EF5D4DB-4A15-423D-8A45-505C5252629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AFA5A1F-5DEA-4F00-AC65-7E3ACA255BA6}"/>
              </a:ext>
            </a:extLst>
          </p:cNvPr>
          <p:cNvSpPr>
            <a:spLocks noGrp="1"/>
          </p:cNvSpPr>
          <p:nvPr>
            <p:ph type="sldNum" sz="quarter" idx="12"/>
          </p:nvPr>
        </p:nvSpPr>
        <p:spPr/>
        <p:txBody>
          <a:bodyPr/>
          <a:lstStyle/>
          <a:p>
            <a:fld id="{60B17A8C-E558-4DD4-9530-A59E5B260248}" type="slidenum">
              <a:rPr lang="en-US" smtClean="0"/>
              <a:t>‹#›</a:t>
            </a:fld>
            <a:endParaRPr lang="en-US" dirty="0"/>
          </a:p>
        </p:txBody>
      </p:sp>
    </p:spTree>
    <p:extLst>
      <p:ext uri="{BB962C8B-B14F-4D97-AF65-F5344CB8AC3E}">
        <p14:creationId xmlns:p14="http://schemas.microsoft.com/office/powerpoint/2010/main" val="11541497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0BE2D-91CD-4C89-9F5F-700EBF1349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15C637A-391F-46BA-BC35-4C1072BC536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5E9A25-3B01-4B9D-A4CC-3E2DE412D6FE}"/>
              </a:ext>
            </a:extLst>
          </p:cNvPr>
          <p:cNvSpPr>
            <a:spLocks noGrp="1"/>
          </p:cNvSpPr>
          <p:nvPr>
            <p:ph type="dt" sz="half" idx="10"/>
          </p:nvPr>
        </p:nvSpPr>
        <p:spPr/>
        <p:txBody>
          <a:bodyPr/>
          <a:lstStyle/>
          <a:p>
            <a:fld id="{610AA057-E6AE-4724-996F-D77CF5D54ADB}" type="datetimeFigureOut">
              <a:rPr lang="en-US" smtClean="0"/>
              <a:t>2/29/2024</a:t>
            </a:fld>
            <a:endParaRPr lang="en-US" dirty="0"/>
          </a:p>
        </p:txBody>
      </p:sp>
      <p:sp>
        <p:nvSpPr>
          <p:cNvPr id="5" name="Footer Placeholder 4">
            <a:extLst>
              <a:ext uri="{FF2B5EF4-FFF2-40B4-BE49-F238E27FC236}">
                <a16:creationId xmlns:a16="http://schemas.microsoft.com/office/drawing/2014/main" id="{5314D7F8-63DB-4A76-AF0B-3243D608AE0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C17BE5D-A382-441D-90B7-0D7E01325850}"/>
              </a:ext>
            </a:extLst>
          </p:cNvPr>
          <p:cNvSpPr>
            <a:spLocks noGrp="1"/>
          </p:cNvSpPr>
          <p:nvPr>
            <p:ph type="sldNum" sz="quarter" idx="12"/>
          </p:nvPr>
        </p:nvSpPr>
        <p:spPr/>
        <p:txBody>
          <a:bodyPr/>
          <a:lstStyle/>
          <a:p>
            <a:fld id="{60B17A8C-E558-4DD4-9530-A59E5B260248}" type="slidenum">
              <a:rPr lang="en-US" smtClean="0"/>
              <a:t>‹#›</a:t>
            </a:fld>
            <a:endParaRPr lang="en-US" dirty="0"/>
          </a:p>
        </p:txBody>
      </p:sp>
    </p:spTree>
    <p:extLst>
      <p:ext uri="{BB962C8B-B14F-4D97-AF65-F5344CB8AC3E}">
        <p14:creationId xmlns:p14="http://schemas.microsoft.com/office/powerpoint/2010/main" val="33842970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8BCA9-F8F6-4312-BE80-8FC415657D6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FCF259B-6C5A-4446-B281-4F0A403738C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BE6181B-07A4-430F-9D05-8A3F44201129}"/>
              </a:ext>
            </a:extLst>
          </p:cNvPr>
          <p:cNvSpPr>
            <a:spLocks noGrp="1"/>
          </p:cNvSpPr>
          <p:nvPr>
            <p:ph type="dt" sz="half" idx="10"/>
          </p:nvPr>
        </p:nvSpPr>
        <p:spPr/>
        <p:txBody>
          <a:bodyPr/>
          <a:lstStyle/>
          <a:p>
            <a:fld id="{610AA057-E6AE-4724-996F-D77CF5D54ADB}" type="datetimeFigureOut">
              <a:rPr lang="en-US" smtClean="0"/>
              <a:t>2/29/2024</a:t>
            </a:fld>
            <a:endParaRPr lang="en-US" dirty="0"/>
          </a:p>
        </p:txBody>
      </p:sp>
      <p:sp>
        <p:nvSpPr>
          <p:cNvPr id="5" name="Footer Placeholder 4">
            <a:extLst>
              <a:ext uri="{FF2B5EF4-FFF2-40B4-BE49-F238E27FC236}">
                <a16:creationId xmlns:a16="http://schemas.microsoft.com/office/drawing/2014/main" id="{EFD48506-AAC2-40C2-8897-7B9D5BFD341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BE30D6B-A768-4BB5-A4CB-5E8F01C15B3C}"/>
              </a:ext>
            </a:extLst>
          </p:cNvPr>
          <p:cNvSpPr>
            <a:spLocks noGrp="1"/>
          </p:cNvSpPr>
          <p:nvPr>
            <p:ph type="sldNum" sz="quarter" idx="12"/>
          </p:nvPr>
        </p:nvSpPr>
        <p:spPr/>
        <p:txBody>
          <a:bodyPr/>
          <a:lstStyle/>
          <a:p>
            <a:fld id="{60B17A8C-E558-4DD4-9530-A59E5B260248}" type="slidenum">
              <a:rPr lang="en-US" smtClean="0"/>
              <a:t>‹#›</a:t>
            </a:fld>
            <a:endParaRPr lang="en-US" dirty="0"/>
          </a:p>
        </p:txBody>
      </p:sp>
    </p:spTree>
    <p:extLst>
      <p:ext uri="{BB962C8B-B14F-4D97-AF65-F5344CB8AC3E}">
        <p14:creationId xmlns:p14="http://schemas.microsoft.com/office/powerpoint/2010/main" val="2418484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0D430-58A4-48B5-A95D-8384469E3A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7983A9-4715-436D-92BA-7899D70F28E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62EFD91-261D-4004-8DA7-F05A9B8FE77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DE7D5BB-72F4-4B6C-B9D5-93F3F43B0B12}"/>
              </a:ext>
            </a:extLst>
          </p:cNvPr>
          <p:cNvSpPr>
            <a:spLocks noGrp="1"/>
          </p:cNvSpPr>
          <p:nvPr>
            <p:ph type="dt" sz="half" idx="10"/>
          </p:nvPr>
        </p:nvSpPr>
        <p:spPr/>
        <p:txBody>
          <a:bodyPr/>
          <a:lstStyle/>
          <a:p>
            <a:fld id="{610AA057-E6AE-4724-996F-D77CF5D54ADB}" type="datetimeFigureOut">
              <a:rPr lang="en-US" smtClean="0"/>
              <a:t>2/29/2024</a:t>
            </a:fld>
            <a:endParaRPr lang="en-US" dirty="0"/>
          </a:p>
        </p:txBody>
      </p:sp>
      <p:sp>
        <p:nvSpPr>
          <p:cNvPr id="6" name="Footer Placeholder 5">
            <a:extLst>
              <a:ext uri="{FF2B5EF4-FFF2-40B4-BE49-F238E27FC236}">
                <a16:creationId xmlns:a16="http://schemas.microsoft.com/office/drawing/2014/main" id="{8E1B1AC0-194B-4FB5-ADFA-6323761A8B2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6C9561E-E294-4494-993E-17AA64AC3626}"/>
              </a:ext>
            </a:extLst>
          </p:cNvPr>
          <p:cNvSpPr>
            <a:spLocks noGrp="1"/>
          </p:cNvSpPr>
          <p:nvPr>
            <p:ph type="sldNum" sz="quarter" idx="12"/>
          </p:nvPr>
        </p:nvSpPr>
        <p:spPr/>
        <p:txBody>
          <a:bodyPr/>
          <a:lstStyle/>
          <a:p>
            <a:fld id="{60B17A8C-E558-4DD4-9530-A59E5B260248}" type="slidenum">
              <a:rPr lang="en-US" smtClean="0"/>
              <a:t>‹#›</a:t>
            </a:fld>
            <a:endParaRPr lang="en-US" dirty="0"/>
          </a:p>
        </p:txBody>
      </p:sp>
    </p:spTree>
    <p:extLst>
      <p:ext uri="{BB962C8B-B14F-4D97-AF65-F5344CB8AC3E}">
        <p14:creationId xmlns:p14="http://schemas.microsoft.com/office/powerpoint/2010/main" val="5656940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C58D0-6E78-4456-A56B-EC18A927EC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2ABA754-D1B5-4F44-A732-DBD5A4DB05F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70328A6-DA98-43B8-9A43-3BFC29B9863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2F4E2FF-A3AF-4BF3-8F3E-01C2FCB4CF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79F252F-B1F5-40A3-BC96-F0FBFA755A7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EBF55E6-3E35-45E8-9C21-684ED6506EEA}"/>
              </a:ext>
            </a:extLst>
          </p:cNvPr>
          <p:cNvSpPr>
            <a:spLocks noGrp="1"/>
          </p:cNvSpPr>
          <p:nvPr>
            <p:ph type="dt" sz="half" idx="10"/>
          </p:nvPr>
        </p:nvSpPr>
        <p:spPr/>
        <p:txBody>
          <a:bodyPr/>
          <a:lstStyle/>
          <a:p>
            <a:fld id="{610AA057-E6AE-4724-996F-D77CF5D54ADB}" type="datetimeFigureOut">
              <a:rPr lang="en-US" smtClean="0"/>
              <a:t>2/29/2024</a:t>
            </a:fld>
            <a:endParaRPr lang="en-US" dirty="0"/>
          </a:p>
        </p:txBody>
      </p:sp>
      <p:sp>
        <p:nvSpPr>
          <p:cNvPr id="8" name="Footer Placeholder 7">
            <a:extLst>
              <a:ext uri="{FF2B5EF4-FFF2-40B4-BE49-F238E27FC236}">
                <a16:creationId xmlns:a16="http://schemas.microsoft.com/office/drawing/2014/main" id="{B3989A94-525C-4F39-9EFD-A5F6A5AAC84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39E90046-DC28-43E7-85FB-89D1C08BB3BB}"/>
              </a:ext>
            </a:extLst>
          </p:cNvPr>
          <p:cNvSpPr>
            <a:spLocks noGrp="1"/>
          </p:cNvSpPr>
          <p:nvPr>
            <p:ph type="sldNum" sz="quarter" idx="12"/>
          </p:nvPr>
        </p:nvSpPr>
        <p:spPr/>
        <p:txBody>
          <a:bodyPr/>
          <a:lstStyle/>
          <a:p>
            <a:fld id="{60B17A8C-E558-4DD4-9530-A59E5B260248}" type="slidenum">
              <a:rPr lang="en-US" smtClean="0"/>
              <a:t>‹#›</a:t>
            </a:fld>
            <a:endParaRPr lang="en-US" dirty="0"/>
          </a:p>
        </p:txBody>
      </p:sp>
    </p:spTree>
    <p:extLst>
      <p:ext uri="{BB962C8B-B14F-4D97-AF65-F5344CB8AC3E}">
        <p14:creationId xmlns:p14="http://schemas.microsoft.com/office/powerpoint/2010/main" val="22226212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B6DF92-BD5B-4107-AE4A-B4CECB22413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E4B1C5B-C376-45DF-8766-C49EE1CB5BFB}"/>
              </a:ext>
            </a:extLst>
          </p:cNvPr>
          <p:cNvSpPr>
            <a:spLocks noGrp="1"/>
          </p:cNvSpPr>
          <p:nvPr>
            <p:ph type="dt" sz="half" idx="10"/>
          </p:nvPr>
        </p:nvSpPr>
        <p:spPr/>
        <p:txBody>
          <a:bodyPr/>
          <a:lstStyle/>
          <a:p>
            <a:fld id="{610AA057-E6AE-4724-996F-D77CF5D54ADB}" type="datetimeFigureOut">
              <a:rPr lang="en-US" smtClean="0"/>
              <a:t>2/29/2024</a:t>
            </a:fld>
            <a:endParaRPr lang="en-US" dirty="0"/>
          </a:p>
        </p:txBody>
      </p:sp>
      <p:sp>
        <p:nvSpPr>
          <p:cNvPr id="4" name="Footer Placeholder 3">
            <a:extLst>
              <a:ext uri="{FF2B5EF4-FFF2-40B4-BE49-F238E27FC236}">
                <a16:creationId xmlns:a16="http://schemas.microsoft.com/office/drawing/2014/main" id="{07101117-FD6E-438C-AF0B-75D5DD3F786C}"/>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65A21C39-5805-4B75-B11B-6944C4B1C5D8}"/>
              </a:ext>
            </a:extLst>
          </p:cNvPr>
          <p:cNvSpPr>
            <a:spLocks noGrp="1"/>
          </p:cNvSpPr>
          <p:nvPr>
            <p:ph type="sldNum" sz="quarter" idx="12"/>
          </p:nvPr>
        </p:nvSpPr>
        <p:spPr/>
        <p:txBody>
          <a:bodyPr/>
          <a:lstStyle/>
          <a:p>
            <a:fld id="{60B17A8C-E558-4DD4-9530-A59E5B260248}" type="slidenum">
              <a:rPr lang="en-US" smtClean="0"/>
              <a:t>‹#›</a:t>
            </a:fld>
            <a:endParaRPr lang="en-US" dirty="0"/>
          </a:p>
        </p:txBody>
      </p:sp>
    </p:spTree>
    <p:extLst>
      <p:ext uri="{BB962C8B-B14F-4D97-AF65-F5344CB8AC3E}">
        <p14:creationId xmlns:p14="http://schemas.microsoft.com/office/powerpoint/2010/main" val="28545352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6889697-E5B9-4677-B0A6-D115CC733A46}"/>
              </a:ext>
            </a:extLst>
          </p:cNvPr>
          <p:cNvSpPr>
            <a:spLocks noGrp="1"/>
          </p:cNvSpPr>
          <p:nvPr>
            <p:ph type="dt" sz="half" idx="10"/>
          </p:nvPr>
        </p:nvSpPr>
        <p:spPr/>
        <p:txBody>
          <a:bodyPr/>
          <a:lstStyle/>
          <a:p>
            <a:fld id="{610AA057-E6AE-4724-996F-D77CF5D54ADB}" type="datetimeFigureOut">
              <a:rPr lang="en-US" smtClean="0"/>
              <a:t>2/29/2024</a:t>
            </a:fld>
            <a:endParaRPr lang="en-US" dirty="0"/>
          </a:p>
        </p:txBody>
      </p:sp>
      <p:sp>
        <p:nvSpPr>
          <p:cNvPr id="3" name="Footer Placeholder 2">
            <a:extLst>
              <a:ext uri="{FF2B5EF4-FFF2-40B4-BE49-F238E27FC236}">
                <a16:creationId xmlns:a16="http://schemas.microsoft.com/office/drawing/2014/main" id="{CB7F5C8F-BD18-4AD4-9AF2-8A53CA7ABBD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E956B9C-5C21-4734-A7E5-9DF39F7E9657}"/>
              </a:ext>
            </a:extLst>
          </p:cNvPr>
          <p:cNvSpPr>
            <a:spLocks noGrp="1"/>
          </p:cNvSpPr>
          <p:nvPr>
            <p:ph type="sldNum" sz="quarter" idx="12"/>
          </p:nvPr>
        </p:nvSpPr>
        <p:spPr/>
        <p:txBody>
          <a:bodyPr/>
          <a:lstStyle/>
          <a:p>
            <a:fld id="{60B17A8C-E558-4DD4-9530-A59E5B260248}" type="slidenum">
              <a:rPr lang="en-US" smtClean="0"/>
              <a:t>‹#›</a:t>
            </a:fld>
            <a:endParaRPr lang="en-US" dirty="0"/>
          </a:p>
        </p:txBody>
      </p:sp>
    </p:spTree>
    <p:extLst>
      <p:ext uri="{BB962C8B-B14F-4D97-AF65-F5344CB8AC3E}">
        <p14:creationId xmlns:p14="http://schemas.microsoft.com/office/powerpoint/2010/main" val="3075583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Footer Placeholder 8">
            <a:extLst>
              <a:ext uri="{FF2B5EF4-FFF2-40B4-BE49-F238E27FC236}">
                <a16:creationId xmlns:a16="http://schemas.microsoft.com/office/drawing/2014/main" id="{85A6DD36-FC72-454E-BE51-6D11BF4A777D}"/>
              </a:ext>
            </a:extLst>
          </p:cNvPr>
          <p:cNvSpPr>
            <a:spLocks noGrp="1"/>
          </p:cNvSpPr>
          <p:nvPr>
            <p:ph type="ftr" sz="quarter" idx="3"/>
          </p:nvPr>
        </p:nvSpPr>
        <p:spPr>
          <a:xfrm>
            <a:off x="688436" y="6490619"/>
            <a:ext cx="6818262" cy="277561"/>
          </a:xfrm>
          <a:prstGeom prst="rect">
            <a:avLst/>
          </a:prstGeom>
        </p:spPr>
        <p:txBody>
          <a:bodyPr/>
          <a:lstStyle>
            <a:lvl1pPr>
              <a:defRPr sz="1400">
                <a:solidFill>
                  <a:schemeClr val="bg1"/>
                </a:solidFill>
              </a:defRPr>
            </a:lvl1pPr>
          </a:lstStyle>
          <a:p>
            <a:r>
              <a:rPr lang="en-US" dirty="0"/>
              <a:t>1330SE</a:t>
            </a:r>
          </a:p>
        </p:txBody>
      </p:sp>
    </p:spTree>
    <p:extLst>
      <p:ext uri="{BB962C8B-B14F-4D97-AF65-F5344CB8AC3E}">
        <p14:creationId xmlns:p14="http://schemas.microsoft.com/office/powerpoint/2010/main" val="42805405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171A4-4E31-433E-AF10-0A987ABEDA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8543179-711A-4873-8885-9D083CDF31B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C13E4DF-0E80-4E52-AC4D-AE5182A211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104A7F-FD5E-4993-A35B-470B7A4AE0AB}"/>
              </a:ext>
            </a:extLst>
          </p:cNvPr>
          <p:cNvSpPr>
            <a:spLocks noGrp="1"/>
          </p:cNvSpPr>
          <p:nvPr>
            <p:ph type="dt" sz="half" idx="10"/>
          </p:nvPr>
        </p:nvSpPr>
        <p:spPr/>
        <p:txBody>
          <a:bodyPr/>
          <a:lstStyle/>
          <a:p>
            <a:fld id="{610AA057-E6AE-4724-996F-D77CF5D54ADB}" type="datetimeFigureOut">
              <a:rPr lang="en-US" smtClean="0"/>
              <a:t>2/29/2024</a:t>
            </a:fld>
            <a:endParaRPr lang="en-US" dirty="0"/>
          </a:p>
        </p:txBody>
      </p:sp>
      <p:sp>
        <p:nvSpPr>
          <p:cNvPr id="6" name="Footer Placeholder 5">
            <a:extLst>
              <a:ext uri="{FF2B5EF4-FFF2-40B4-BE49-F238E27FC236}">
                <a16:creationId xmlns:a16="http://schemas.microsoft.com/office/drawing/2014/main" id="{E4F779BE-1081-44FB-B9CC-88C1BDF864C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B27CCDB-9891-4CE6-9308-4D67A70BF98E}"/>
              </a:ext>
            </a:extLst>
          </p:cNvPr>
          <p:cNvSpPr>
            <a:spLocks noGrp="1"/>
          </p:cNvSpPr>
          <p:nvPr>
            <p:ph type="sldNum" sz="quarter" idx="12"/>
          </p:nvPr>
        </p:nvSpPr>
        <p:spPr/>
        <p:txBody>
          <a:bodyPr/>
          <a:lstStyle/>
          <a:p>
            <a:fld id="{60B17A8C-E558-4DD4-9530-A59E5B260248}" type="slidenum">
              <a:rPr lang="en-US" smtClean="0"/>
              <a:t>‹#›</a:t>
            </a:fld>
            <a:endParaRPr lang="en-US" dirty="0"/>
          </a:p>
        </p:txBody>
      </p:sp>
    </p:spTree>
    <p:extLst>
      <p:ext uri="{BB962C8B-B14F-4D97-AF65-F5344CB8AC3E}">
        <p14:creationId xmlns:p14="http://schemas.microsoft.com/office/powerpoint/2010/main" val="25208018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418B5-BA07-45C3-B106-00DF74419B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5BF8AF-DCA7-48D8-898D-4BAB98C96D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14D213A1-8837-4177-8436-AC427FB679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87420D-B41D-4B59-977C-22F4EB522305}"/>
              </a:ext>
            </a:extLst>
          </p:cNvPr>
          <p:cNvSpPr>
            <a:spLocks noGrp="1"/>
          </p:cNvSpPr>
          <p:nvPr>
            <p:ph type="dt" sz="half" idx="10"/>
          </p:nvPr>
        </p:nvSpPr>
        <p:spPr/>
        <p:txBody>
          <a:bodyPr/>
          <a:lstStyle/>
          <a:p>
            <a:fld id="{610AA057-E6AE-4724-996F-D77CF5D54ADB}" type="datetimeFigureOut">
              <a:rPr lang="en-US" smtClean="0"/>
              <a:t>2/29/2024</a:t>
            </a:fld>
            <a:endParaRPr lang="en-US" dirty="0"/>
          </a:p>
        </p:txBody>
      </p:sp>
      <p:sp>
        <p:nvSpPr>
          <p:cNvPr id="6" name="Footer Placeholder 5">
            <a:extLst>
              <a:ext uri="{FF2B5EF4-FFF2-40B4-BE49-F238E27FC236}">
                <a16:creationId xmlns:a16="http://schemas.microsoft.com/office/drawing/2014/main" id="{EFF0D6D7-1E1A-425C-B815-82187AFB91D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1DBC6F1-7DBF-4E65-B760-CC52FD3F6B90}"/>
              </a:ext>
            </a:extLst>
          </p:cNvPr>
          <p:cNvSpPr>
            <a:spLocks noGrp="1"/>
          </p:cNvSpPr>
          <p:nvPr>
            <p:ph type="sldNum" sz="quarter" idx="12"/>
          </p:nvPr>
        </p:nvSpPr>
        <p:spPr/>
        <p:txBody>
          <a:bodyPr/>
          <a:lstStyle/>
          <a:p>
            <a:fld id="{60B17A8C-E558-4DD4-9530-A59E5B260248}" type="slidenum">
              <a:rPr lang="en-US" smtClean="0"/>
              <a:t>‹#›</a:t>
            </a:fld>
            <a:endParaRPr lang="en-US" dirty="0"/>
          </a:p>
        </p:txBody>
      </p:sp>
    </p:spTree>
    <p:extLst>
      <p:ext uri="{BB962C8B-B14F-4D97-AF65-F5344CB8AC3E}">
        <p14:creationId xmlns:p14="http://schemas.microsoft.com/office/powerpoint/2010/main" val="4260831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33E02-EC9F-4E9B-8899-7A35C10819E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45AF456-9121-40D8-8760-A1F628FD83F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29FE38-61EA-4755-88D3-0C3C52BDF0AB}"/>
              </a:ext>
            </a:extLst>
          </p:cNvPr>
          <p:cNvSpPr>
            <a:spLocks noGrp="1"/>
          </p:cNvSpPr>
          <p:nvPr>
            <p:ph type="dt" sz="half" idx="10"/>
          </p:nvPr>
        </p:nvSpPr>
        <p:spPr/>
        <p:txBody>
          <a:bodyPr/>
          <a:lstStyle/>
          <a:p>
            <a:fld id="{610AA057-E6AE-4724-996F-D77CF5D54ADB}" type="datetimeFigureOut">
              <a:rPr lang="en-US" smtClean="0"/>
              <a:t>2/29/2024</a:t>
            </a:fld>
            <a:endParaRPr lang="en-US" dirty="0"/>
          </a:p>
        </p:txBody>
      </p:sp>
      <p:sp>
        <p:nvSpPr>
          <p:cNvPr id="5" name="Footer Placeholder 4">
            <a:extLst>
              <a:ext uri="{FF2B5EF4-FFF2-40B4-BE49-F238E27FC236}">
                <a16:creationId xmlns:a16="http://schemas.microsoft.com/office/drawing/2014/main" id="{BF08F12E-6935-45E0-834A-6A5F77CA57A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9384964-32C4-4761-B3B0-B555038E3967}"/>
              </a:ext>
            </a:extLst>
          </p:cNvPr>
          <p:cNvSpPr>
            <a:spLocks noGrp="1"/>
          </p:cNvSpPr>
          <p:nvPr>
            <p:ph type="sldNum" sz="quarter" idx="12"/>
          </p:nvPr>
        </p:nvSpPr>
        <p:spPr/>
        <p:txBody>
          <a:bodyPr/>
          <a:lstStyle/>
          <a:p>
            <a:fld id="{60B17A8C-E558-4DD4-9530-A59E5B260248}" type="slidenum">
              <a:rPr lang="en-US" smtClean="0"/>
              <a:t>‹#›</a:t>
            </a:fld>
            <a:endParaRPr lang="en-US" dirty="0"/>
          </a:p>
        </p:txBody>
      </p:sp>
    </p:spTree>
    <p:extLst>
      <p:ext uri="{BB962C8B-B14F-4D97-AF65-F5344CB8AC3E}">
        <p14:creationId xmlns:p14="http://schemas.microsoft.com/office/powerpoint/2010/main" val="339656663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650C24-6FED-49C6-A1CF-371307C8E26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08129DB-B0C0-43E7-8F12-DE94BA4574A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568E5B-2A70-4BD5-947B-78FA1019DB26}"/>
              </a:ext>
            </a:extLst>
          </p:cNvPr>
          <p:cNvSpPr>
            <a:spLocks noGrp="1"/>
          </p:cNvSpPr>
          <p:nvPr>
            <p:ph type="dt" sz="half" idx="10"/>
          </p:nvPr>
        </p:nvSpPr>
        <p:spPr/>
        <p:txBody>
          <a:bodyPr/>
          <a:lstStyle/>
          <a:p>
            <a:fld id="{610AA057-E6AE-4724-996F-D77CF5D54ADB}" type="datetimeFigureOut">
              <a:rPr lang="en-US" smtClean="0"/>
              <a:t>2/29/2024</a:t>
            </a:fld>
            <a:endParaRPr lang="en-US" dirty="0"/>
          </a:p>
        </p:txBody>
      </p:sp>
      <p:sp>
        <p:nvSpPr>
          <p:cNvPr id="5" name="Footer Placeholder 4">
            <a:extLst>
              <a:ext uri="{FF2B5EF4-FFF2-40B4-BE49-F238E27FC236}">
                <a16:creationId xmlns:a16="http://schemas.microsoft.com/office/drawing/2014/main" id="{4B1C59E3-4043-4BBB-AD23-B80330AD1A1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EBD5DED-58B2-4690-89E0-55763E1D035B}"/>
              </a:ext>
            </a:extLst>
          </p:cNvPr>
          <p:cNvSpPr>
            <a:spLocks noGrp="1"/>
          </p:cNvSpPr>
          <p:nvPr>
            <p:ph type="sldNum" sz="quarter" idx="12"/>
          </p:nvPr>
        </p:nvSpPr>
        <p:spPr/>
        <p:txBody>
          <a:bodyPr/>
          <a:lstStyle/>
          <a:p>
            <a:fld id="{60B17A8C-E558-4DD4-9530-A59E5B260248}" type="slidenum">
              <a:rPr lang="en-US" smtClean="0"/>
              <a:t>‹#›</a:t>
            </a:fld>
            <a:endParaRPr lang="en-US" dirty="0"/>
          </a:p>
        </p:txBody>
      </p:sp>
    </p:spTree>
    <p:extLst>
      <p:ext uri="{BB962C8B-B14F-4D97-AF65-F5344CB8AC3E}">
        <p14:creationId xmlns:p14="http://schemas.microsoft.com/office/powerpoint/2010/main" val="867445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a:xfrm>
            <a:off x="8218426" y="6446838"/>
            <a:ext cx="2584850" cy="365125"/>
          </a:xfrm>
          <a:prstGeom prst="rect">
            <a:avLst/>
          </a:prstGeom>
        </p:spPr>
        <p:txBody>
          <a:bodyPr/>
          <a:lstStyle/>
          <a:p>
            <a:fld id="{BA2B9721-D81A-4146-89D1-0B4EA3374113}" type="datetime1">
              <a:rPr lang="en-US" smtClean="0"/>
              <a:t>2/29/2024</a:t>
            </a:fld>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a:xfrm>
            <a:off x="10993582" y="6446838"/>
            <a:ext cx="780010" cy="365125"/>
          </a:xfrm>
          <a:prstGeom prst="rect">
            <a:avLst/>
          </a:prstGeom>
        </p:spPr>
        <p:txBody>
          <a:bodyPr/>
          <a:lstStyle/>
          <a:p>
            <a:fld id="{3A98EE3D-8CD1-4C3F-BD1C-C98C9596463C}" type="slidenum">
              <a:rPr lang="en-US" smtClean="0"/>
              <a:t>‹#›</a:t>
            </a:fld>
            <a:endParaRPr lang="en-US" dirty="0"/>
          </a:p>
        </p:txBody>
      </p:sp>
      <p:sp>
        <p:nvSpPr>
          <p:cNvPr id="12" name="Footer Placeholder 8">
            <a:extLst>
              <a:ext uri="{FF2B5EF4-FFF2-40B4-BE49-F238E27FC236}">
                <a16:creationId xmlns:a16="http://schemas.microsoft.com/office/drawing/2014/main" id="{B763064F-CACB-4D83-AE07-99973C8FA20C}"/>
              </a:ext>
            </a:extLst>
          </p:cNvPr>
          <p:cNvSpPr>
            <a:spLocks noGrp="1"/>
          </p:cNvSpPr>
          <p:nvPr>
            <p:ph type="ftr" sz="quarter" idx="3"/>
          </p:nvPr>
        </p:nvSpPr>
        <p:spPr>
          <a:xfrm>
            <a:off x="688436" y="6490619"/>
            <a:ext cx="6818262" cy="277561"/>
          </a:xfrm>
          <a:prstGeom prst="rect">
            <a:avLst/>
          </a:prstGeom>
        </p:spPr>
        <p:txBody>
          <a:bodyPr/>
          <a:lstStyle>
            <a:lvl1pPr>
              <a:defRPr sz="1400">
                <a:solidFill>
                  <a:schemeClr val="bg1"/>
                </a:solidFill>
              </a:defRPr>
            </a:lvl1pPr>
          </a:lstStyle>
          <a:p>
            <a:r>
              <a:rPr lang="en-US" dirty="0"/>
              <a:t>1330SE</a:t>
            </a:r>
          </a:p>
        </p:txBody>
      </p:sp>
      <p:pic>
        <p:nvPicPr>
          <p:cNvPr id="13" name="Picture 12" descr="A picture containing plate, drawing, cup&#10;&#10;Description automatically generated">
            <a:extLst>
              <a:ext uri="{FF2B5EF4-FFF2-40B4-BE49-F238E27FC236}">
                <a16:creationId xmlns:a16="http://schemas.microsoft.com/office/drawing/2014/main" id="{D031F8C9-D6F8-41B4-958E-393AB140A6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385" y="6433790"/>
            <a:ext cx="570841" cy="408472"/>
          </a:xfrm>
          <a:prstGeom prst="rect">
            <a:avLst/>
          </a:prstGeom>
        </p:spPr>
      </p:pic>
    </p:spTree>
    <p:extLst>
      <p:ext uri="{BB962C8B-B14F-4D97-AF65-F5344CB8AC3E}">
        <p14:creationId xmlns:p14="http://schemas.microsoft.com/office/powerpoint/2010/main" val="1931283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a:xfrm>
            <a:off x="8218426" y="6446838"/>
            <a:ext cx="2584850" cy="365125"/>
          </a:xfrm>
          <a:prstGeom prst="rect">
            <a:avLst/>
          </a:prstGeom>
        </p:spPr>
        <p:txBody>
          <a:bodyPr/>
          <a:lstStyle/>
          <a:p>
            <a:fld id="{25E6B460-28FB-4783-A264-650B5D8D0F7C}" type="datetime1">
              <a:rPr lang="en-US" smtClean="0"/>
              <a:t>2/29/2024</a:t>
            </a:fld>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a:xfrm>
            <a:off x="10993582" y="6446838"/>
            <a:ext cx="780010" cy="365125"/>
          </a:xfrm>
          <a:prstGeom prst="rect">
            <a:avLst/>
          </a:prstGeom>
        </p:spPr>
        <p:txBody>
          <a:bodyPr/>
          <a:lstStyle/>
          <a:p>
            <a:fld id="{3A98EE3D-8CD1-4C3F-BD1C-C98C9596463C}" type="slidenum">
              <a:rPr lang="en-US" smtClean="0"/>
              <a:t>‹#›</a:t>
            </a:fld>
            <a:endParaRPr lang="en-US" dirty="0"/>
          </a:p>
        </p:txBody>
      </p:sp>
      <p:sp>
        <p:nvSpPr>
          <p:cNvPr id="11" name="Footer Placeholder 8">
            <a:extLst>
              <a:ext uri="{FF2B5EF4-FFF2-40B4-BE49-F238E27FC236}">
                <a16:creationId xmlns:a16="http://schemas.microsoft.com/office/drawing/2014/main" id="{B92DD6C1-CADA-44CA-A873-474C9E3F90BA}"/>
              </a:ext>
            </a:extLst>
          </p:cNvPr>
          <p:cNvSpPr>
            <a:spLocks noGrp="1"/>
          </p:cNvSpPr>
          <p:nvPr>
            <p:ph type="ftr" sz="quarter" idx="3"/>
          </p:nvPr>
        </p:nvSpPr>
        <p:spPr>
          <a:xfrm>
            <a:off x="688436" y="6490619"/>
            <a:ext cx="6818262" cy="277561"/>
          </a:xfrm>
          <a:prstGeom prst="rect">
            <a:avLst/>
          </a:prstGeom>
        </p:spPr>
        <p:txBody>
          <a:bodyPr/>
          <a:lstStyle>
            <a:lvl1pPr>
              <a:defRPr sz="1400">
                <a:solidFill>
                  <a:schemeClr val="bg1"/>
                </a:solidFill>
              </a:defRPr>
            </a:lvl1pPr>
          </a:lstStyle>
          <a:p>
            <a:r>
              <a:rPr lang="en-US" dirty="0"/>
              <a:t>1330SE</a:t>
            </a:r>
          </a:p>
        </p:txBody>
      </p:sp>
    </p:spTree>
    <p:extLst>
      <p:ext uri="{BB962C8B-B14F-4D97-AF65-F5344CB8AC3E}">
        <p14:creationId xmlns:p14="http://schemas.microsoft.com/office/powerpoint/2010/main" val="3223683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a:xfrm>
            <a:off x="8218426" y="6446838"/>
            <a:ext cx="2584850" cy="365125"/>
          </a:xfrm>
          <a:prstGeom prst="rect">
            <a:avLst/>
          </a:prstGeom>
        </p:spPr>
        <p:txBody>
          <a:bodyPr/>
          <a:lstStyle/>
          <a:p>
            <a:fld id="{FC07D89F-3492-48D1-9AF6-CBD6770D8305}" type="datetime1">
              <a:rPr lang="en-US" smtClean="0"/>
              <a:t>2/29/2024</a:t>
            </a:fld>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a:xfrm>
            <a:off x="10993582" y="6446838"/>
            <a:ext cx="780010" cy="365125"/>
          </a:xfrm>
          <a:prstGeom prst="rect">
            <a:avLst/>
          </a:prstGeom>
        </p:spPr>
        <p:txBody>
          <a:bodyPr/>
          <a:lstStyle/>
          <a:p>
            <a:fld id="{3A98EE3D-8CD1-4C3F-BD1C-C98C9596463C}" type="slidenum">
              <a:rPr lang="en-US" smtClean="0"/>
              <a:t>‹#›</a:t>
            </a:fld>
            <a:endParaRPr lang="en-US" dirty="0"/>
          </a:p>
        </p:txBody>
      </p:sp>
      <p:sp>
        <p:nvSpPr>
          <p:cNvPr id="13" name="Footer Placeholder 8">
            <a:extLst>
              <a:ext uri="{FF2B5EF4-FFF2-40B4-BE49-F238E27FC236}">
                <a16:creationId xmlns:a16="http://schemas.microsoft.com/office/drawing/2014/main" id="{CE1C799E-C9CB-4A0B-B318-74231EFF6CCC}"/>
              </a:ext>
            </a:extLst>
          </p:cNvPr>
          <p:cNvSpPr>
            <a:spLocks noGrp="1"/>
          </p:cNvSpPr>
          <p:nvPr>
            <p:ph type="ftr" sz="quarter" idx="13"/>
          </p:nvPr>
        </p:nvSpPr>
        <p:spPr>
          <a:xfrm>
            <a:off x="688436" y="6490619"/>
            <a:ext cx="6818262" cy="277561"/>
          </a:xfrm>
          <a:prstGeom prst="rect">
            <a:avLst/>
          </a:prstGeom>
        </p:spPr>
        <p:txBody>
          <a:bodyPr/>
          <a:lstStyle>
            <a:lvl1pPr>
              <a:defRPr sz="1400">
                <a:solidFill>
                  <a:schemeClr val="bg1"/>
                </a:solidFill>
              </a:defRPr>
            </a:lvl1pPr>
          </a:lstStyle>
          <a:p>
            <a:r>
              <a:rPr lang="en-US" dirty="0"/>
              <a:t>1330SE</a:t>
            </a:r>
          </a:p>
        </p:txBody>
      </p:sp>
    </p:spTree>
    <p:extLst>
      <p:ext uri="{BB962C8B-B14F-4D97-AF65-F5344CB8AC3E}">
        <p14:creationId xmlns:p14="http://schemas.microsoft.com/office/powerpoint/2010/main" val="2565866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a:xfrm>
            <a:off x="8218426" y="6446838"/>
            <a:ext cx="2584850" cy="365125"/>
          </a:xfrm>
          <a:prstGeom prst="rect">
            <a:avLst/>
          </a:prstGeom>
        </p:spPr>
        <p:txBody>
          <a:bodyPr/>
          <a:lstStyle/>
          <a:p>
            <a:fld id="{CED47170-F940-4571-99D9-084ED8096740}" type="datetime1">
              <a:rPr lang="en-US" smtClean="0"/>
              <a:t>2/29/2024</a:t>
            </a:fld>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a:xfrm>
            <a:off x="10993582" y="6446838"/>
            <a:ext cx="780010" cy="365125"/>
          </a:xfrm>
          <a:prstGeom prst="rect">
            <a:avLst/>
          </a:prstGeom>
        </p:spPr>
        <p:txBody>
          <a:bodyPr/>
          <a:lstStyle/>
          <a:p>
            <a:fld id="{3A98EE3D-8CD1-4C3F-BD1C-C98C9596463C}" type="slidenum">
              <a:rPr lang="en-US" smtClean="0"/>
              <a:t>‹#›</a:t>
            </a:fld>
            <a:endParaRPr lang="en-US" dirty="0"/>
          </a:p>
        </p:txBody>
      </p:sp>
      <p:sp>
        <p:nvSpPr>
          <p:cNvPr id="9" name="Footer Placeholder 8">
            <a:extLst>
              <a:ext uri="{FF2B5EF4-FFF2-40B4-BE49-F238E27FC236}">
                <a16:creationId xmlns:a16="http://schemas.microsoft.com/office/drawing/2014/main" id="{745BB775-D453-414A-A0CB-F0257E96C726}"/>
              </a:ext>
            </a:extLst>
          </p:cNvPr>
          <p:cNvSpPr>
            <a:spLocks noGrp="1"/>
          </p:cNvSpPr>
          <p:nvPr>
            <p:ph type="ftr" sz="quarter" idx="3"/>
          </p:nvPr>
        </p:nvSpPr>
        <p:spPr>
          <a:xfrm>
            <a:off x="688436" y="6490619"/>
            <a:ext cx="6818262" cy="277561"/>
          </a:xfrm>
          <a:prstGeom prst="rect">
            <a:avLst/>
          </a:prstGeom>
        </p:spPr>
        <p:txBody>
          <a:bodyPr/>
          <a:lstStyle>
            <a:lvl1pPr>
              <a:defRPr sz="1400">
                <a:solidFill>
                  <a:schemeClr val="bg1"/>
                </a:solidFill>
              </a:defRPr>
            </a:lvl1pPr>
          </a:lstStyle>
          <a:p>
            <a:r>
              <a:rPr lang="en-US" dirty="0"/>
              <a:t>1330SE</a:t>
            </a:r>
          </a:p>
        </p:txBody>
      </p:sp>
    </p:spTree>
    <p:extLst>
      <p:ext uri="{BB962C8B-B14F-4D97-AF65-F5344CB8AC3E}">
        <p14:creationId xmlns:p14="http://schemas.microsoft.com/office/powerpoint/2010/main" val="2458814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6" name="Footer Placeholder 8">
            <a:extLst>
              <a:ext uri="{FF2B5EF4-FFF2-40B4-BE49-F238E27FC236}">
                <a16:creationId xmlns:a16="http://schemas.microsoft.com/office/drawing/2014/main" id="{C657A314-A7CA-4ADC-AB0D-0E62A746BAA4}"/>
              </a:ext>
            </a:extLst>
          </p:cNvPr>
          <p:cNvSpPr>
            <a:spLocks noGrp="1"/>
          </p:cNvSpPr>
          <p:nvPr>
            <p:ph type="ftr" sz="quarter" idx="3"/>
          </p:nvPr>
        </p:nvSpPr>
        <p:spPr>
          <a:xfrm>
            <a:off x="688436" y="6490619"/>
            <a:ext cx="6818262" cy="277561"/>
          </a:xfrm>
          <a:prstGeom prst="rect">
            <a:avLst/>
          </a:prstGeom>
        </p:spPr>
        <p:txBody>
          <a:bodyPr/>
          <a:lstStyle>
            <a:lvl1pPr>
              <a:defRPr sz="1400">
                <a:solidFill>
                  <a:schemeClr val="bg1"/>
                </a:solidFill>
              </a:defRPr>
            </a:lvl1pPr>
          </a:lstStyle>
          <a:p>
            <a:r>
              <a:rPr lang="en-US" dirty="0"/>
              <a:t>1330SE</a:t>
            </a:r>
          </a:p>
        </p:txBody>
      </p:sp>
      <p:pic>
        <p:nvPicPr>
          <p:cNvPr id="7" name="Picture 6" descr="A picture containing plate, drawing, cup&#10;&#10;Description automatically generated">
            <a:extLst>
              <a:ext uri="{FF2B5EF4-FFF2-40B4-BE49-F238E27FC236}">
                <a16:creationId xmlns:a16="http://schemas.microsoft.com/office/drawing/2014/main" id="{56FF0082-FFFD-43A3-9D07-EACB39906FE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385" y="6433790"/>
            <a:ext cx="570841" cy="408472"/>
          </a:xfrm>
          <a:prstGeom prst="rect">
            <a:avLst/>
          </a:prstGeom>
        </p:spPr>
      </p:pic>
    </p:spTree>
    <p:extLst>
      <p:ext uri="{BB962C8B-B14F-4D97-AF65-F5344CB8AC3E}">
        <p14:creationId xmlns:p14="http://schemas.microsoft.com/office/powerpoint/2010/main" val="3515105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Footer Placeholder 8">
            <a:extLst>
              <a:ext uri="{FF2B5EF4-FFF2-40B4-BE49-F238E27FC236}">
                <a16:creationId xmlns:a16="http://schemas.microsoft.com/office/drawing/2014/main" id="{0236DE96-2B29-49CC-8761-F24A72F8110E}"/>
              </a:ext>
            </a:extLst>
          </p:cNvPr>
          <p:cNvSpPr>
            <a:spLocks noGrp="1"/>
          </p:cNvSpPr>
          <p:nvPr>
            <p:ph type="ftr" sz="quarter" idx="3"/>
          </p:nvPr>
        </p:nvSpPr>
        <p:spPr>
          <a:xfrm>
            <a:off x="688436" y="6490619"/>
            <a:ext cx="6818262" cy="277561"/>
          </a:xfrm>
          <a:prstGeom prst="rect">
            <a:avLst/>
          </a:prstGeom>
        </p:spPr>
        <p:txBody>
          <a:bodyPr/>
          <a:lstStyle>
            <a:lvl1pPr>
              <a:defRPr sz="1400">
                <a:solidFill>
                  <a:schemeClr val="bg1"/>
                </a:solidFill>
              </a:defRPr>
            </a:lvl1pPr>
          </a:lstStyle>
          <a:p>
            <a:r>
              <a:rPr lang="en-US" dirty="0"/>
              <a:t>1330SE</a:t>
            </a:r>
          </a:p>
        </p:txBody>
      </p:sp>
    </p:spTree>
    <p:extLst>
      <p:ext uri="{BB962C8B-B14F-4D97-AF65-F5344CB8AC3E}">
        <p14:creationId xmlns:p14="http://schemas.microsoft.com/office/powerpoint/2010/main" val="3677104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a:xfrm>
            <a:off x="5458983" y="6446520"/>
            <a:ext cx="5334019" cy="365125"/>
          </a:xfrm>
          <a:prstGeom prst="rect">
            <a:avLst/>
          </a:prstGeom>
        </p:spPr>
        <p:txBody>
          <a:bodyPr/>
          <a:lstStyle>
            <a:lvl1pPr algn="l">
              <a:defRPr>
                <a:solidFill>
                  <a:schemeClr val="tx2"/>
                </a:solidFill>
              </a:defRPr>
            </a:lvl1pPr>
          </a:lstStyle>
          <a:p>
            <a:r>
              <a:rPr lang="en-US" dirty="0"/>
              <a:t>MEC 1330SE</a:t>
            </a:r>
          </a:p>
        </p:txBody>
      </p:sp>
      <p:sp>
        <p:nvSpPr>
          <p:cNvPr id="7" name="Slide Number Placeholder 6"/>
          <p:cNvSpPr>
            <a:spLocks noGrp="1"/>
          </p:cNvSpPr>
          <p:nvPr>
            <p:ph type="sldNum" sz="quarter" idx="12"/>
          </p:nvPr>
        </p:nvSpPr>
        <p:spPr>
          <a:xfrm>
            <a:off x="10993582" y="6446838"/>
            <a:ext cx="780010" cy="365125"/>
          </a:xfrm>
          <a:prstGeom prst="rect">
            <a:avLst/>
          </a:prstGeom>
        </p:spPr>
        <p:txBody>
          <a:bodyPr/>
          <a:lstStyle>
            <a:lvl1pPr>
              <a:defRPr>
                <a:solidFill>
                  <a:schemeClr val="tx2"/>
                </a:solidFill>
              </a:defRPr>
            </a:lvl1pPr>
          </a:lstStyle>
          <a:p>
            <a:fld id="{3A98EE3D-8CD1-4C3F-BD1C-C98C9596463C}" type="slidenum">
              <a:rPr lang="en-US" smtClean="0"/>
              <a:pPr/>
              <a:t>‹#›</a:t>
            </a:fld>
            <a:endParaRPr lang="en-US" dirty="0"/>
          </a:p>
        </p:txBody>
      </p:sp>
      <p:sp>
        <p:nvSpPr>
          <p:cNvPr id="9" name="Footer Placeholder 8">
            <a:extLst>
              <a:ext uri="{FF2B5EF4-FFF2-40B4-BE49-F238E27FC236}">
                <a16:creationId xmlns:a16="http://schemas.microsoft.com/office/drawing/2014/main" id="{81D6E066-FB65-41FA-A916-FBB1B2B3B351}"/>
              </a:ext>
            </a:extLst>
          </p:cNvPr>
          <p:cNvSpPr txBox="1">
            <a:spLocks/>
          </p:cNvSpPr>
          <p:nvPr userDrawn="1"/>
        </p:nvSpPr>
        <p:spPr>
          <a:xfrm>
            <a:off x="688436" y="6490619"/>
            <a:ext cx="6818262" cy="277561"/>
          </a:xfrm>
          <a:prstGeom prst="rect">
            <a:avLst/>
          </a:prstGeom>
        </p:spPr>
        <p:txBody>
          <a:bodyPr/>
          <a:lstStyle>
            <a:defPPr>
              <a:defRPr lang="en-US"/>
            </a:defPPr>
            <a:lvl1pPr marL="0" algn="l" defTabSz="457200" rtl="0" eaLnBrk="1" latinLnBrk="0" hangingPunct="1">
              <a:defRPr sz="14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t>1330SE</a:t>
            </a:r>
          </a:p>
        </p:txBody>
      </p:sp>
      <p:pic>
        <p:nvPicPr>
          <p:cNvPr id="10" name="Picture 9" descr="A picture containing plate, drawing, cup&#10;&#10;Description automatically generated">
            <a:extLst>
              <a:ext uri="{FF2B5EF4-FFF2-40B4-BE49-F238E27FC236}">
                <a16:creationId xmlns:a16="http://schemas.microsoft.com/office/drawing/2014/main" id="{C2F65864-A84A-4A69-9A33-8A2D4D81517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385" y="6433790"/>
            <a:ext cx="570841" cy="408472"/>
          </a:xfrm>
          <a:prstGeom prst="rect">
            <a:avLst/>
          </a:prstGeom>
        </p:spPr>
      </p:pic>
    </p:spTree>
    <p:extLst>
      <p:ext uri="{BB962C8B-B14F-4D97-AF65-F5344CB8AC3E}">
        <p14:creationId xmlns:p14="http://schemas.microsoft.com/office/powerpoint/2010/main" val="3932987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9426"/>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1" name="Footer Placeholder 8">
            <a:extLst>
              <a:ext uri="{FF2B5EF4-FFF2-40B4-BE49-F238E27FC236}">
                <a16:creationId xmlns:a16="http://schemas.microsoft.com/office/drawing/2014/main" id="{9A71CBD9-B657-4B09-87D5-2848765622C0}"/>
              </a:ext>
            </a:extLst>
          </p:cNvPr>
          <p:cNvSpPr>
            <a:spLocks noGrp="1"/>
          </p:cNvSpPr>
          <p:nvPr>
            <p:ph type="ftr" sz="quarter" idx="3"/>
          </p:nvPr>
        </p:nvSpPr>
        <p:spPr>
          <a:xfrm>
            <a:off x="688436" y="6490619"/>
            <a:ext cx="6818262" cy="277561"/>
          </a:xfrm>
          <a:prstGeom prst="rect">
            <a:avLst/>
          </a:prstGeom>
        </p:spPr>
        <p:txBody>
          <a:bodyPr/>
          <a:lstStyle>
            <a:lvl1pPr>
              <a:defRPr sz="1400">
                <a:solidFill>
                  <a:schemeClr val="bg1"/>
                </a:solidFill>
              </a:defRPr>
            </a:lvl1pPr>
          </a:lstStyle>
          <a:p>
            <a:r>
              <a:rPr lang="en-US" dirty="0"/>
              <a:t>1330SE</a:t>
            </a:r>
          </a:p>
        </p:txBody>
      </p:sp>
      <p:pic>
        <p:nvPicPr>
          <p:cNvPr id="13" name="Picture 12" descr="A picture containing plate, drawing, cup&#10;&#10;Description automatically generated">
            <a:extLst>
              <a:ext uri="{FF2B5EF4-FFF2-40B4-BE49-F238E27FC236}">
                <a16:creationId xmlns:a16="http://schemas.microsoft.com/office/drawing/2014/main" id="{875181E4-4A2B-48A4-B1A5-3D0FC873D3DF}"/>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60385" y="6433790"/>
            <a:ext cx="570841" cy="408472"/>
          </a:xfrm>
          <a:prstGeom prst="rect">
            <a:avLst/>
          </a:prstGeom>
        </p:spPr>
      </p:pic>
    </p:spTree>
    <p:extLst>
      <p:ext uri="{BB962C8B-B14F-4D97-AF65-F5344CB8AC3E}">
        <p14:creationId xmlns:p14="http://schemas.microsoft.com/office/powerpoint/2010/main" val="3236433638"/>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54" r:id="rId6"/>
    <p:sldLayoutId id="2147483750" r:id="rId7"/>
    <p:sldLayoutId id="2147483762" r:id="rId8"/>
    <p:sldLayoutId id="2147483751" r:id="rId9"/>
    <p:sldLayoutId id="2147483752" r:id="rId10"/>
    <p:sldLayoutId id="2147483753" r:id="rId11"/>
    <p:sldLayoutId id="2147483755" r:id="rId12"/>
  </p:sldLayoutIdLst>
  <p:hf sldNum="0" hdr="0" dt="0"/>
  <p:txStyles>
    <p:titleStyle>
      <a:lvl1pPr algn="l" defTabSz="914400" rtl="0" eaLnBrk="1" latinLnBrk="0" hangingPunct="1">
        <a:lnSpc>
          <a:spcPct val="90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0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FB281DA-D458-4F6E-858A-56E397FC84C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ECBDD1F-01CE-46AB-8925-A9E07E0BEF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6DDE69-3B77-4A4E-896C-F751BC9073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0AA057-E6AE-4724-996F-D77CF5D54ADB}" type="datetimeFigureOut">
              <a:rPr lang="en-US" smtClean="0"/>
              <a:t>2/29/2024</a:t>
            </a:fld>
            <a:endParaRPr lang="en-US" dirty="0"/>
          </a:p>
        </p:txBody>
      </p:sp>
      <p:sp>
        <p:nvSpPr>
          <p:cNvPr id="5" name="Footer Placeholder 4">
            <a:extLst>
              <a:ext uri="{FF2B5EF4-FFF2-40B4-BE49-F238E27FC236}">
                <a16:creationId xmlns:a16="http://schemas.microsoft.com/office/drawing/2014/main" id="{193D8A72-AA3F-4AF3-B934-36125E93DE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5FAFD5E6-D0E5-4DAB-BFE8-9EBD94588EF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B17A8C-E558-4DD4-9530-A59E5B260248}" type="slidenum">
              <a:rPr lang="en-US" smtClean="0"/>
              <a:t>‹#›</a:t>
            </a:fld>
            <a:endParaRPr lang="en-US" dirty="0"/>
          </a:p>
        </p:txBody>
      </p:sp>
    </p:spTree>
    <p:extLst>
      <p:ext uri="{BB962C8B-B14F-4D97-AF65-F5344CB8AC3E}">
        <p14:creationId xmlns:p14="http://schemas.microsoft.com/office/powerpoint/2010/main" val="34943891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png"/><Relationship Id="rId2" Type="http://schemas.openxmlformats.org/officeDocument/2006/relationships/diagramData" Target="../diagrams/data2.xml"/><Relationship Id="rId1" Type="http://schemas.openxmlformats.org/officeDocument/2006/relationships/slideLayout" Target="../slideLayouts/slideLayout1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1.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E5CABAED-DF34-4DC2-A182-10446A23581F}"/>
              </a:ext>
            </a:extLst>
          </p:cNvPr>
          <p:cNvSpPr/>
          <p:nvPr/>
        </p:nvSpPr>
        <p:spPr>
          <a:xfrm>
            <a:off x="3175" y="3914422"/>
            <a:ext cx="12188825" cy="2943577"/>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7" name="Title 1">
            <a:extLst>
              <a:ext uri="{FF2B5EF4-FFF2-40B4-BE49-F238E27FC236}">
                <a16:creationId xmlns:a16="http://schemas.microsoft.com/office/drawing/2014/main" id="{BEA9A741-4736-4D13-BBDC-3FEDF7FAF63B}"/>
              </a:ext>
            </a:extLst>
          </p:cNvPr>
          <p:cNvSpPr txBox="1">
            <a:spLocks/>
          </p:cNvSpPr>
          <p:nvPr/>
        </p:nvSpPr>
        <p:spPr>
          <a:xfrm>
            <a:off x="681840" y="4615622"/>
            <a:ext cx="6076012" cy="1541176"/>
          </a:xfrm>
          <a:prstGeom prst="rect">
            <a:avLst/>
          </a:prstGeom>
        </p:spPr>
        <p:txBody>
          <a:bodyPr anchor="ctr">
            <a:normAutofit/>
          </a:bodyPr>
          <a:lstStyle>
            <a:lvl1pPr algn="l" defTabSz="914400" rtl="0" eaLnBrk="1" latinLnBrk="0" hangingPunct="1">
              <a:lnSpc>
                <a:spcPct val="90000"/>
              </a:lnSpc>
              <a:spcBef>
                <a:spcPct val="0"/>
              </a:spcBef>
              <a:buNone/>
              <a:defRPr sz="4800" kern="1200" spc="-50" baseline="0">
                <a:solidFill>
                  <a:schemeClr val="tx1">
                    <a:lumMod val="75000"/>
                    <a:lumOff val="25000"/>
                  </a:schemeClr>
                </a:solidFill>
                <a:latin typeface="+mj-lt"/>
                <a:ea typeface="+mj-ea"/>
                <a:cs typeface="+mj-cs"/>
              </a:defRPr>
            </a:lvl1pPr>
          </a:lstStyle>
          <a:p>
            <a:pPr algn="r"/>
            <a:r>
              <a:rPr lang="en-US" dirty="0">
                <a:solidFill>
                  <a:srgbClr val="FFFFFF"/>
                </a:solidFill>
              </a:rPr>
              <a:t>MEWP Familiarization:</a:t>
            </a:r>
          </a:p>
        </p:txBody>
      </p:sp>
      <p:sp>
        <p:nvSpPr>
          <p:cNvPr id="8" name="Subtitle 2">
            <a:extLst>
              <a:ext uri="{FF2B5EF4-FFF2-40B4-BE49-F238E27FC236}">
                <a16:creationId xmlns:a16="http://schemas.microsoft.com/office/drawing/2014/main" id="{1D05B082-8AD6-4143-9AF5-1D56B469B4F3}"/>
              </a:ext>
            </a:extLst>
          </p:cNvPr>
          <p:cNvSpPr txBox="1">
            <a:spLocks/>
          </p:cNvSpPr>
          <p:nvPr/>
        </p:nvSpPr>
        <p:spPr>
          <a:xfrm>
            <a:off x="6757852" y="4615622"/>
            <a:ext cx="4954134" cy="1541176"/>
          </a:xfrm>
          <a:prstGeom prst="rect">
            <a:avLst/>
          </a:prstGeom>
        </p:spPr>
        <p:txBody>
          <a:bodyPr anchor="ctr">
            <a:normAutofit/>
          </a:bodyPr>
          <a:lstStyle>
            <a:lvl1pPr marL="91440" indent="-91440" algn="l" defTabSz="914400" rtl="0" eaLnBrk="1" latinLnBrk="0" hangingPunct="1">
              <a:lnSpc>
                <a:spcPct val="10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US" sz="4800" dirty="0">
                <a:solidFill>
                  <a:srgbClr val="FFFFFF"/>
                </a:solidFill>
                <a:latin typeface="+mj-lt"/>
              </a:rPr>
              <a:t>MEC® 3232SE</a:t>
            </a:r>
          </a:p>
        </p:txBody>
      </p:sp>
      <p:pic>
        <p:nvPicPr>
          <p:cNvPr id="12" name="Picture 11" descr="A picture containing drawing, plate&#10;&#10;Description automatically generated">
            <a:extLst>
              <a:ext uri="{FF2B5EF4-FFF2-40B4-BE49-F238E27FC236}">
                <a16:creationId xmlns:a16="http://schemas.microsoft.com/office/drawing/2014/main" id="{5EA4BC49-1349-4847-88F5-A8EE064BBF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25225" y="3258054"/>
            <a:ext cx="689538" cy="494807"/>
          </a:xfrm>
          <a:prstGeom prst="rect">
            <a:avLst/>
          </a:prstGeom>
        </p:spPr>
      </p:pic>
      <p:sp>
        <p:nvSpPr>
          <p:cNvPr id="14" name="Rectangle 13">
            <a:extLst>
              <a:ext uri="{FF2B5EF4-FFF2-40B4-BE49-F238E27FC236}">
                <a16:creationId xmlns:a16="http://schemas.microsoft.com/office/drawing/2014/main" id="{94F9CE9F-780C-45E3-8004-828C458BF929}"/>
              </a:ext>
            </a:extLst>
          </p:cNvPr>
          <p:cNvSpPr/>
          <p:nvPr/>
        </p:nvSpPr>
        <p:spPr>
          <a:xfrm>
            <a:off x="480014" y="4146055"/>
            <a:ext cx="11354935" cy="2254745"/>
          </a:xfrm>
          <a:prstGeom prst="rect">
            <a:avLst/>
          </a:prstGeom>
          <a:no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9" name="Footer Placeholder 8">
            <a:extLst>
              <a:ext uri="{FF2B5EF4-FFF2-40B4-BE49-F238E27FC236}">
                <a16:creationId xmlns:a16="http://schemas.microsoft.com/office/drawing/2014/main" id="{BF20A641-03ED-4B21-AFBD-2FEC55CB74AA}"/>
              </a:ext>
            </a:extLst>
          </p:cNvPr>
          <p:cNvSpPr>
            <a:spLocks noGrp="1"/>
          </p:cNvSpPr>
          <p:nvPr>
            <p:ph type="ftr" sz="quarter" idx="3"/>
          </p:nvPr>
        </p:nvSpPr>
        <p:spPr>
          <a:xfrm>
            <a:off x="531675" y="6487584"/>
            <a:ext cx="6818262" cy="277561"/>
          </a:xfrm>
          <a:prstGeom prst="rect">
            <a:avLst/>
          </a:prstGeom>
        </p:spPr>
        <p:txBody>
          <a:bodyPr/>
          <a:lstStyle>
            <a:lvl1pPr>
              <a:defRPr sz="1400">
                <a:solidFill>
                  <a:schemeClr val="bg1"/>
                </a:solidFill>
              </a:defRPr>
            </a:lvl1pPr>
          </a:lstStyle>
          <a:p>
            <a:r>
              <a:rPr lang="en-US" dirty="0"/>
              <a:t>47498</a:t>
            </a:r>
          </a:p>
          <a:p>
            <a:endParaRPr lang="en-US" dirty="0"/>
          </a:p>
        </p:txBody>
      </p:sp>
      <p:pic>
        <p:nvPicPr>
          <p:cNvPr id="3" name="Picture 2" descr="Chart&#10;&#10;Description automatically generated with medium confidence">
            <a:extLst>
              <a:ext uri="{FF2B5EF4-FFF2-40B4-BE49-F238E27FC236}">
                <a16:creationId xmlns:a16="http://schemas.microsoft.com/office/drawing/2014/main" id="{6E9C9C0C-A250-7455-2816-83486E713C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42"/>
            <a:ext cx="12192001" cy="4055143"/>
          </a:xfrm>
          <a:prstGeom prst="rect">
            <a:avLst/>
          </a:prstGeom>
        </p:spPr>
      </p:pic>
    </p:spTree>
    <p:extLst>
      <p:ext uri="{BB962C8B-B14F-4D97-AF65-F5344CB8AC3E}">
        <p14:creationId xmlns:p14="http://schemas.microsoft.com/office/powerpoint/2010/main" val="35184045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3" name="Rectangle 33">
            <a:extLst>
              <a:ext uri="{FF2B5EF4-FFF2-40B4-BE49-F238E27FC236}">
                <a16:creationId xmlns:a16="http://schemas.microsoft.com/office/drawing/2014/main" id="{D40791F6-715D-481A-9C4A-3645AECFD5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9F0AB5C-FD35-405B-9E14-0FCEB46BAB74}"/>
              </a:ext>
            </a:extLst>
          </p:cNvPr>
          <p:cNvSpPr>
            <a:spLocks noGrp="1"/>
          </p:cNvSpPr>
          <p:nvPr>
            <p:ph type="title"/>
          </p:nvPr>
        </p:nvSpPr>
        <p:spPr>
          <a:xfrm>
            <a:off x="642256" y="634946"/>
            <a:ext cx="11156711" cy="1450757"/>
          </a:xfrm>
        </p:spPr>
        <p:txBody>
          <a:bodyPr>
            <a:normAutofit/>
          </a:bodyPr>
          <a:lstStyle/>
          <a:p>
            <a:r>
              <a:rPr lang="en-US" sz="4400" dirty="0">
                <a:latin typeface="+mn-lt"/>
              </a:rPr>
              <a:t>MME30-RJ Familiarization </a:t>
            </a:r>
            <a:br>
              <a:rPr lang="en-US" sz="4400" dirty="0">
                <a:latin typeface="+mn-lt"/>
              </a:rPr>
            </a:br>
            <a:r>
              <a:rPr lang="en-US" sz="4400" dirty="0">
                <a:latin typeface="+mn-lt"/>
              </a:rPr>
              <a:t>(ANSI A92.22 6.2.5)</a:t>
            </a:r>
          </a:p>
        </p:txBody>
      </p:sp>
      <p:cxnSp>
        <p:nvCxnSpPr>
          <p:cNvPr id="44" name="Straight Connector 35">
            <a:extLst>
              <a:ext uri="{FF2B5EF4-FFF2-40B4-BE49-F238E27FC236}">
                <a16:creationId xmlns:a16="http://schemas.microsoft.com/office/drawing/2014/main" id="{740F83A4-FAC4-4867-95A5-BBFD280C7BF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76240" y="2267421"/>
            <a:ext cx="603504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58A2D26E-E325-4893-A587-5366975A9B37}"/>
              </a:ext>
            </a:extLst>
          </p:cNvPr>
          <p:cNvSpPr>
            <a:spLocks noGrp="1"/>
          </p:cNvSpPr>
          <p:nvPr>
            <p:ph idx="1"/>
          </p:nvPr>
        </p:nvSpPr>
        <p:spPr>
          <a:xfrm>
            <a:off x="642256" y="2407436"/>
            <a:ext cx="11397343" cy="3461658"/>
          </a:xfrm>
        </p:spPr>
        <p:txBody>
          <a:bodyPr>
            <a:normAutofit/>
          </a:bodyPr>
          <a:lstStyle/>
          <a:p>
            <a:pPr marL="228600" indent="-228600">
              <a:lnSpc>
                <a:spcPct val="90000"/>
              </a:lnSpc>
              <a:buFont typeface="Arial" panose="020B0604020202020204" pitchFamily="34" charset="0"/>
              <a:buChar char="•"/>
            </a:pPr>
            <a:r>
              <a:rPr lang="en-US" sz="1700" dirty="0"/>
              <a:t>6.2.5.1 Prior to user’s authorization of an operator to use a specific model of MEWP, the user must ensure the operator is familiarized on the following, and as specified by the manufacturer.</a:t>
            </a:r>
          </a:p>
          <a:p>
            <a:pPr marL="228600" indent="-228600">
              <a:lnSpc>
                <a:spcPct val="90000"/>
              </a:lnSpc>
              <a:buFont typeface="Arial" panose="020B0604020202020204" pitchFamily="34" charset="0"/>
              <a:buChar char="•"/>
            </a:pPr>
            <a:r>
              <a:rPr lang="en-US" sz="1700" dirty="0"/>
              <a:t>Do not operate your MEWP until you have read and understood the Manufacturer’s Operator Manual, have performed the workplace inspection, pre-start inspection, routine maintenance, and have completed all the test operations detailed in the operating instructions section of your manual.</a:t>
            </a:r>
            <a:r>
              <a:rPr lang="en-US" sz="1700" b="1" dirty="0"/>
              <a:t> </a:t>
            </a:r>
          </a:p>
          <a:p>
            <a:pPr marL="228600" indent="-228600">
              <a:lnSpc>
                <a:spcPct val="90000"/>
              </a:lnSpc>
              <a:buFont typeface="Arial" panose="020B0604020202020204" pitchFamily="34" charset="0"/>
              <a:buChar char="•"/>
            </a:pPr>
            <a:r>
              <a:rPr lang="en-US" sz="1700" dirty="0"/>
              <a:t>Manual location is in manual enclosure on the inside of the front guardrail. </a:t>
            </a:r>
          </a:p>
          <a:p>
            <a:pPr marL="228600" indent="-228600">
              <a:lnSpc>
                <a:spcPct val="90000"/>
              </a:lnSpc>
              <a:buFont typeface="Arial" panose="020B0604020202020204" pitchFamily="34" charset="0"/>
              <a:buChar char="•"/>
            </a:pPr>
            <a:r>
              <a:rPr lang="en-US" sz="1700" dirty="0"/>
              <a:t>Confirm that the required manual(s) as specified by the manufacturer are with the MEC 3232SE. </a:t>
            </a:r>
          </a:p>
        </p:txBody>
      </p:sp>
      <p:sp>
        <p:nvSpPr>
          <p:cNvPr id="38" name="Rectangle 37">
            <a:extLst>
              <a:ext uri="{FF2B5EF4-FFF2-40B4-BE49-F238E27FC236}">
                <a16:creationId xmlns:a16="http://schemas.microsoft.com/office/drawing/2014/main" id="{811CBAFA-D7E0-40A7-BB94-2C05304B40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4" name="Footer Placeholder 8">
            <a:extLst>
              <a:ext uri="{FF2B5EF4-FFF2-40B4-BE49-F238E27FC236}">
                <a16:creationId xmlns:a16="http://schemas.microsoft.com/office/drawing/2014/main" id="{BEC1F959-C780-110A-D75E-79D067A3DDE4}"/>
              </a:ext>
            </a:extLst>
          </p:cNvPr>
          <p:cNvSpPr txBox="1">
            <a:spLocks/>
          </p:cNvSpPr>
          <p:nvPr/>
        </p:nvSpPr>
        <p:spPr>
          <a:xfrm>
            <a:off x="688436" y="6490619"/>
            <a:ext cx="6818262" cy="277561"/>
          </a:xfrm>
          <a:prstGeom prst="rect">
            <a:avLst/>
          </a:prstGeom>
        </p:spPr>
        <p:txBody>
          <a:bodyPr/>
          <a:lstStyle>
            <a:defPPr>
              <a:defRPr lang="en-US"/>
            </a:defPPr>
            <a:lvl1pPr marL="0" algn="l" defTabSz="457200" rtl="0" eaLnBrk="1" latinLnBrk="0" hangingPunct="1">
              <a:defRPr sz="14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r>
              <a:rPr lang="en-US" dirty="0">
                <a:solidFill>
                  <a:schemeClr val="bg1">
                    <a:lumMod val="95000"/>
                  </a:schemeClr>
                </a:solidFill>
              </a:rPr>
              <a:t>3232SE Familiarization</a:t>
            </a:r>
          </a:p>
        </p:txBody>
      </p:sp>
    </p:spTree>
    <p:extLst>
      <p:ext uri="{BB962C8B-B14F-4D97-AF65-F5344CB8AC3E}">
        <p14:creationId xmlns:p14="http://schemas.microsoft.com/office/powerpoint/2010/main" val="1448456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416A0E3C-60E6-4F39-BC55-5F7C224E1F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20" name="Straight Connector 19">
            <a:extLst>
              <a:ext uri="{FF2B5EF4-FFF2-40B4-BE49-F238E27FC236}">
                <a16:creationId xmlns:a16="http://schemas.microsoft.com/office/drawing/2014/main" id="{C5025DAC-8B93-4160-B017-3A274A5828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22" name="Rectangle 21">
            <a:extLst>
              <a:ext uri="{FF2B5EF4-FFF2-40B4-BE49-F238E27FC236}">
                <a16:creationId xmlns:a16="http://schemas.microsoft.com/office/drawing/2014/main" id="{F64BBAA4-C62B-4146-B49F-FE4CC4655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9D1736C-ECBC-4912-9DB2-AFD3CA2D2335}"/>
              </a:ext>
            </a:extLst>
          </p:cNvPr>
          <p:cNvSpPr>
            <a:spLocks noGrp="1"/>
          </p:cNvSpPr>
          <p:nvPr>
            <p:ph type="title"/>
          </p:nvPr>
        </p:nvSpPr>
        <p:spPr>
          <a:xfrm>
            <a:off x="164884" y="580973"/>
            <a:ext cx="4319895" cy="1133527"/>
          </a:xfrm>
        </p:spPr>
        <p:txBody>
          <a:bodyPr vert="horz" lIns="91440" tIns="45720" rIns="91440" bIns="45720" rtlCol="0" anchor="b">
            <a:normAutofit/>
          </a:bodyPr>
          <a:lstStyle/>
          <a:p>
            <a:r>
              <a:rPr lang="en-US" sz="4000" dirty="0"/>
              <a:t>Lower Control Panel</a:t>
            </a:r>
          </a:p>
        </p:txBody>
      </p:sp>
      <p:cxnSp>
        <p:nvCxnSpPr>
          <p:cNvPr id="24" name="Straight Connector 23">
            <a:extLst>
              <a:ext uri="{FF2B5EF4-FFF2-40B4-BE49-F238E27FC236}">
                <a16:creationId xmlns:a16="http://schemas.microsoft.com/office/drawing/2014/main" id="{EEB57AA8-F021-480C-A9E2-F899133136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62164" y="2478513"/>
            <a:ext cx="2926080"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6BF36B24-6632-4516-9692-731462896C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7" name="Footer Placeholder 8">
            <a:extLst>
              <a:ext uri="{FF2B5EF4-FFF2-40B4-BE49-F238E27FC236}">
                <a16:creationId xmlns:a16="http://schemas.microsoft.com/office/drawing/2014/main" id="{72BCFCFD-E9AE-4DC5-8E43-993B1B385E78}"/>
              </a:ext>
            </a:extLst>
          </p:cNvPr>
          <p:cNvSpPr>
            <a:spLocks noGrp="1"/>
          </p:cNvSpPr>
          <p:nvPr>
            <p:ph type="ftr" sz="quarter" idx="3"/>
          </p:nvPr>
        </p:nvSpPr>
        <p:spPr>
          <a:xfrm>
            <a:off x="688436" y="6490619"/>
            <a:ext cx="6818262" cy="277561"/>
          </a:xfrm>
          <a:prstGeom prst="rect">
            <a:avLst/>
          </a:prstGeom>
        </p:spPr>
        <p:txBody>
          <a:bodyPr/>
          <a:lstStyle>
            <a:lvl1pPr>
              <a:defRPr sz="1400">
                <a:solidFill>
                  <a:schemeClr val="bg1"/>
                </a:solidFill>
              </a:defRPr>
            </a:lvl1pPr>
          </a:lstStyle>
          <a:p>
            <a:r>
              <a:rPr lang="en-US" dirty="0"/>
              <a:t>3232SE Familiarization</a:t>
            </a:r>
          </a:p>
        </p:txBody>
      </p:sp>
      <p:pic>
        <p:nvPicPr>
          <p:cNvPr id="28" name="Picture 27" descr="A picture containing plate, drawing, cup&#10;&#10;Description automatically generated">
            <a:extLst>
              <a:ext uri="{FF2B5EF4-FFF2-40B4-BE49-F238E27FC236}">
                <a16:creationId xmlns:a16="http://schemas.microsoft.com/office/drawing/2014/main" id="{3BF8CAE0-9EFC-42A5-BB48-FD2218A474C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385" y="6433790"/>
            <a:ext cx="570841" cy="408472"/>
          </a:xfrm>
          <a:prstGeom prst="rect">
            <a:avLst/>
          </a:prstGeom>
        </p:spPr>
      </p:pic>
      <p:sp>
        <p:nvSpPr>
          <p:cNvPr id="13" name="Footer Placeholder 8">
            <a:extLst>
              <a:ext uri="{FF2B5EF4-FFF2-40B4-BE49-F238E27FC236}">
                <a16:creationId xmlns:a16="http://schemas.microsoft.com/office/drawing/2014/main" id="{F61F5534-F493-48F3-92FB-2E5C10DA8B77}"/>
              </a:ext>
            </a:extLst>
          </p:cNvPr>
          <p:cNvSpPr txBox="1">
            <a:spLocks/>
          </p:cNvSpPr>
          <p:nvPr/>
        </p:nvSpPr>
        <p:spPr>
          <a:xfrm>
            <a:off x="8299269" y="6484644"/>
            <a:ext cx="3710092" cy="277561"/>
          </a:xfrm>
          <a:prstGeom prst="rect">
            <a:avLst/>
          </a:prstGeom>
        </p:spPr>
        <p:txBody>
          <a:bodyPr/>
          <a:lstStyle>
            <a:defPPr>
              <a:defRPr lang="en-US"/>
            </a:defPPr>
            <a:lvl1pPr marL="0" algn="l" defTabSz="457200" rtl="0" eaLnBrk="1" latinLnBrk="0" hangingPunct="1">
              <a:defRPr sz="14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dirty="0"/>
              <a:t>Purpose and function of controls</a:t>
            </a:r>
          </a:p>
        </p:txBody>
      </p:sp>
      <p:pic>
        <p:nvPicPr>
          <p:cNvPr id="9" name="Picture 8">
            <a:extLst>
              <a:ext uri="{FF2B5EF4-FFF2-40B4-BE49-F238E27FC236}">
                <a16:creationId xmlns:a16="http://schemas.microsoft.com/office/drawing/2014/main" id="{493D2A61-1A57-0430-463E-1C8A7DB3460D}"/>
              </a:ext>
            </a:extLst>
          </p:cNvPr>
          <p:cNvPicPr>
            <a:picLocks noChangeAspect="1"/>
          </p:cNvPicPr>
          <p:nvPr/>
        </p:nvPicPr>
        <p:blipFill>
          <a:blip r:embed="rId3"/>
          <a:stretch>
            <a:fillRect/>
          </a:stretch>
        </p:blipFill>
        <p:spPr>
          <a:xfrm>
            <a:off x="30714" y="1913019"/>
            <a:ext cx="4740492" cy="2515858"/>
          </a:xfrm>
          <a:prstGeom prst="rect">
            <a:avLst/>
          </a:prstGeom>
        </p:spPr>
      </p:pic>
      <p:pic>
        <p:nvPicPr>
          <p:cNvPr id="12" name="Picture 11">
            <a:extLst>
              <a:ext uri="{FF2B5EF4-FFF2-40B4-BE49-F238E27FC236}">
                <a16:creationId xmlns:a16="http://schemas.microsoft.com/office/drawing/2014/main" id="{D8024D71-AD64-5701-D5A4-198A2B17E6EB}"/>
              </a:ext>
            </a:extLst>
          </p:cNvPr>
          <p:cNvPicPr>
            <a:picLocks noChangeAspect="1"/>
          </p:cNvPicPr>
          <p:nvPr/>
        </p:nvPicPr>
        <p:blipFill>
          <a:blip r:embed="rId4"/>
          <a:stretch>
            <a:fillRect/>
          </a:stretch>
        </p:blipFill>
        <p:spPr>
          <a:xfrm>
            <a:off x="5473614" y="1490662"/>
            <a:ext cx="6105525" cy="3876675"/>
          </a:xfrm>
          <a:prstGeom prst="rect">
            <a:avLst/>
          </a:prstGeom>
        </p:spPr>
      </p:pic>
    </p:spTree>
    <p:extLst>
      <p:ext uri="{BB962C8B-B14F-4D97-AF65-F5344CB8AC3E}">
        <p14:creationId xmlns:p14="http://schemas.microsoft.com/office/powerpoint/2010/main" val="1003863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416A0E3C-60E6-4F39-BC55-5F7C224E1F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35" name="Straight Connector 34">
            <a:extLst>
              <a:ext uri="{FF2B5EF4-FFF2-40B4-BE49-F238E27FC236}">
                <a16:creationId xmlns:a16="http://schemas.microsoft.com/office/drawing/2014/main" id="{C5025DAC-8B93-4160-B017-3A274A5828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37" name="Rectangle 36">
            <a:extLst>
              <a:ext uri="{FF2B5EF4-FFF2-40B4-BE49-F238E27FC236}">
                <a16:creationId xmlns:a16="http://schemas.microsoft.com/office/drawing/2014/main" id="{88F0A37D-2337-4AAF-98B0-7E4E9B987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9D1736C-ECBC-4912-9DB2-AFD3CA2D2335}"/>
              </a:ext>
            </a:extLst>
          </p:cNvPr>
          <p:cNvSpPr>
            <a:spLocks noGrp="1"/>
          </p:cNvSpPr>
          <p:nvPr>
            <p:ph type="title"/>
          </p:nvPr>
        </p:nvSpPr>
        <p:spPr>
          <a:xfrm>
            <a:off x="1097280" y="286603"/>
            <a:ext cx="10058400" cy="1450757"/>
          </a:xfrm>
        </p:spPr>
        <p:txBody>
          <a:bodyPr vert="horz" lIns="91440" tIns="45720" rIns="91440" bIns="45720" rtlCol="0" anchor="b">
            <a:normAutofit/>
          </a:bodyPr>
          <a:lstStyle/>
          <a:p>
            <a:r>
              <a:rPr lang="en-US" dirty="0"/>
              <a:t>Platform Controls </a:t>
            </a:r>
          </a:p>
        </p:txBody>
      </p:sp>
      <p:cxnSp>
        <p:nvCxnSpPr>
          <p:cNvPr id="39" name="Straight Connector 38">
            <a:extLst>
              <a:ext uri="{FF2B5EF4-FFF2-40B4-BE49-F238E27FC236}">
                <a16:creationId xmlns:a16="http://schemas.microsoft.com/office/drawing/2014/main" id="{F15CCCF0-E573-463A-9760-1FDC0B2CFB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1" name="Rectangle 40">
            <a:extLst>
              <a:ext uri="{FF2B5EF4-FFF2-40B4-BE49-F238E27FC236}">
                <a16:creationId xmlns:a16="http://schemas.microsoft.com/office/drawing/2014/main" id="{F7234D70-FB65-4E99-985E-64D219674D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3" name="Footer Placeholder 8">
            <a:extLst>
              <a:ext uri="{FF2B5EF4-FFF2-40B4-BE49-F238E27FC236}">
                <a16:creationId xmlns:a16="http://schemas.microsoft.com/office/drawing/2014/main" id="{F61F5534-F493-48F3-92FB-2E5C10DA8B77}"/>
              </a:ext>
            </a:extLst>
          </p:cNvPr>
          <p:cNvSpPr txBox="1">
            <a:spLocks/>
          </p:cNvSpPr>
          <p:nvPr/>
        </p:nvSpPr>
        <p:spPr>
          <a:xfrm>
            <a:off x="7914799" y="5602114"/>
            <a:ext cx="2930586" cy="219244"/>
          </a:xfrm>
          <a:prstGeom prst="rect">
            <a:avLst/>
          </a:prstGeom>
        </p:spPr>
        <p:txBody>
          <a:bodyPr/>
          <a:lstStyle>
            <a:defPPr>
              <a:defRPr lang="en-US"/>
            </a:defPPr>
            <a:lvl1pPr marL="0" algn="l" defTabSz="457200" rtl="0" eaLnBrk="1" latinLnBrk="0" hangingPunct="1">
              <a:defRPr sz="14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defTabSz="356616">
              <a:spcAft>
                <a:spcPts val="600"/>
              </a:spcAft>
            </a:pPr>
            <a:r>
              <a:rPr lang="en-US" sz="1092" kern="1200">
                <a:solidFill>
                  <a:schemeClr val="bg1"/>
                </a:solidFill>
                <a:latin typeface="+mn-lt"/>
                <a:ea typeface="+mn-ea"/>
                <a:cs typeface="+mn-cs"/>
              </a:rPr>
              <a:t>Purpose and function of controls</a:t>
            </a:r>
            <a:endParaRPr lang="en-US"/>
          </a:p>
        </p:txBody>
      </p:sp>
      <p:sp>
        <p:nvSpPr>
          <p:cNvPr id="9" name="Footer Placeholder 8">
            <a:extLst>
              <a:ext uri="{FF2B5EF4-FFF2-40B4-BE49-F238E27FC236}">
                <a16:creationId xmlns:a16="http://schemas.microsoft.com/office/drawing/2014/main" id="{A3E0617F-27C7-74FB-1271-D2888C24154C}"/>
              </a:ext>
            </a:extLst>
          </p:cNvPr>
          <p:cNvSpPr txBox="1">
            <a:spLocks/>
          </p:cNvSpPr>
          <p:nvPr/>
        </p:nvSpPr>
        <p:spPr>
          <a:xfrm>
            <a:off x="688436" y="6490619"/>
            <a:ext cx="6818262" cy="277561"/>
          </a:xfrm>
          <a:prstGeom prst="rect">
            <a:avLst/>
          </a:prstGeom>
        </p:spPr>
        <p:txBody>
          <a:bodyPr/>
          <a:lstStyle>
            <a:defPPr>
              <a:defRPr lang="en-US"/>
            </a:defPPr>
            <a:lvl1pPr marL="0" algn="l" defTabSz="457200" rtl="0" eaLnBrk="1" latinLnBrk="0" hangingPunct="1">
              <a:defRPr sz="14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t>3232SE Familiarization</a:t>
            </a:r>
          </a:p>
        </p:txBody>
      </p:sp>
      <p:pic>
        <p:nvPicPr>
          <p:cNvPr id="10" name="Picture 9" descr="A picture containing plate, drawing, cup&#10;&#10;Description automatically generated">
            <a:extLst>
              <a:ext uri="{FF2B5EF4-FFF2-40B4-BE49-F238E27FC236}">
                <a16:creationId xmlns:a16="http://schemas.microsoft.com/office/drawing/2014/main" id="{1B45ECE1-8E91-D56B-ED81-ACE9AEBF9C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385" y="6433790"/>
            <a:ext cx="570841" cy="408472"/>
          </a:xfrm>
          <a:prstGeom prst="rect">
            <a:avLst/>
          </a:prstGeom>
        </p:spPr>
      </p:pic>
      <p:pic>
        <p:nvPicPr>
          <p:cNvPr id="12" name="Picture 11">
            <a:extLst>
              <a:ext uri="{FF2B5EF4-FFF2-40B4-BE49-F238E27FC236}">
                <a16:creationId xmlns:a16="http://schemas.microsoft.com/office/drawing/2014/main" id="{E74AB291-50C9-9CA8-A4E5-34BDDAE0EB16}"/>
              </a:ext>
            </a:extLst>
          </p:cNvPr>
          <p:cNvPicPr>
            <a:picLocks noChangeAspect="1"/>
          </p:cNvPicPr>
          <p:nvPr/>
        </p:nvPicPr>
        <p:blipFill>
          <a:blip r:embed="rId3"/>
          <a:stretch>
            <a:fillRect/>
          </a:stretch>
        </p:blipFill>
        <p:spPr>
          <a:xfrm>
            <a:off x="5" y="2392058"/>
            <a:ext cx="5447051" cy="2926650"/>
          </a:xfrm>
          <a:prstGeom prst="rect">
            <a:avLst/>
          </a:prstGeom>
        </p:spPr>
      </p:pic>
      <p:pic>
        <p:nvPicPr>
          <p:cNvPr id="15" name="Picture 14">
            <a:extLst>
              <a:ext uri="{FF2B5EF4-FFF2-40B4-BE49-F238E27FC236}">
                <a16:creationId xmlns:a16="http://schemas.microsoft.com/office/drawing/2014/main" id="{B98D4F8E-B6B9-458D-844F-56C7570262B9}"/>
              </a:ext>
            </a:extLst>
          </p:cNvPr>
          <p:cNvPicPr>
            <a:picLocks noChangeAspect="1"/>
          </p:cNvPicPr>
          <p:nvPr/>
        </p:nvPicPr>
        <p:blipFill>
          <a:blip r:embed="rId4"/>
          <a:stretch>
            <a:fillRect/>
          </a:stretch>
        </p:blipFill>
        <p:spPr>
          <a:xfrm>
            <a:off x="5689180" y="2284994"/>
            <a:ext cx="6219825" cy="3314700"/>
          </a:xfrm>
          <a:prstGeom prst="rect">
            <a:avLst/>
          </a:prstGeom>
        </p:spPr>
      </p:pic>
    </p:spTree>
    <p:extLst>
      <p:ext uri="{BB962C8B-B14F-4D97-AF65-F5344CB8AC3E}">
        <p14:creationId xmlns:p14="http://schemas.microsoft.com/office/powerpoint/2010/main" val="2686912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tint val="90000"/>
            <a:shade val="97000"/>
            <a:satMod val="13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5FE1B2C-7BC1-4AE2-9A50-2A4A70A9D6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a16="http://schemas.microsoft.com/office/drawing/2014/main" id="{97E8244A-2C81-4C0E-A929-3EC8EFF355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458724" y="457200"/>
            <a:ext cx="11274552" cy="59436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EE56C33-A767-47EF-AEAA-B1913BEF0505}"/>
              </a:ext>
            </a:extLst>
          </p:cNvPr>
          <p:cNvSpPr>
            <a:spLocks noGrp="1"/>
          </p:cNvSpPr>
          <p:nvPr>
            <p:ph type="title"/>
          </p:nvPr>
        </p:nvSpPr>
        <p:spPr>
          <a:xfrm>
            <a:off x="569497" y="963998"/>
            <a:ext cx="4076710" cy="1883706"/>
          </a:xfrm>
        </p:spPr>
        <p:txBody>
          <a:bodyPr anchor="ctr">
            <a:normAutofit/>
          </a:bodyPr>
          <a:lstStyle/>
          <a:p>
            <a:pPr algn="ctr"/>
            <a:r>
              <a:rPr lang="en-US" sz="3200" dirty="0"/>
              <a:t>Observe Minimum Safe Approach Distance</a:t>
            </a:r>
          </a:p>
        </p:txBody>
      </p:sp>
      <p:cxnSp>
        <p:nvCxnSpPr>
          <p:cNvPr id="12" name="Straight Connector 11">
            <a:extLst>
              <a:ext uri="{FF2B5EF4-FFF2-40B4-BE49-F238E27FC236}">
                <a16:creationId xmlns:a16="http://schemas.microsoft.com/office/drawing/2014/main" id="{02CC3441-26B3-4381-B3DF-8AE3C288BC0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71974" y="2057399"/>
            <a:ext cx="0" cy="27432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6" name="Content Placeholder 2">
            <a:extLst>
              <a:ext uri="{FF2B5EF4-FFF2-40B4-BE49-F238E27FC236}">
                <a16:creationId xmlns:a16="http://schemas.microsoft.com/office/drawing/2014/main" id="{092DFDB6-4C04-A922-2010-9FEF443C80F8}"/>
              </a:ext>
            </a:extLst>
          </p:cNvPr>
          <p:cNvGraphicFramePr>
            <a:graphicFrameLocks noGrp="1"/>
          </p:cNvGraphicFramePr>
          <p:nvPr>
            <p:ph idx="1"/>
            <p:extLst>
              <p:ext uri="{D42A27DB-BD31-4B8C-83A1-F6EECF244321}">
                <p14:modId xmlns:p14="http://schemas.microsoft.com/office/powerpoint/2010/main" val="2997211229"/>
              </p:ext>
            </p:extLst>
          </p:nvPr>
        </p:nvGraphicFramePr>
        <p:xfrm>
          <a:off x="5301798" y="963507"/>
          <a:ext cx="6223452" cy="54372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Footer Placeholder 8">
            <a:extLst>
              <a:ext uri="{FF2B5EF4-FFF2-40B4-BE49-F238E27FC236}">
                <a16:creationId xmlns:a16="http://schemas.microsoft.com/office/drawing/2014/main" id="{ED057B1D-1D3F-4FE2-A73F-DBB5085F9A2C}"/>
              </a:ext>
            </a:extLst>
          </p:cNvPr>
          <p:cNvSpPr>
            <a:spLocks noGrp="1"/>
          </p:cNvSpPr>
          <p:nvPr>
            <p:ph type="ftr" sz="quarter" idx="3"/>
          </p:nvPr>
        </p:nvSpPr>
        <p:spPr>
          <a:xfrm>
            <a:off x="1097279" y="6446838"/>
            <a:ext cx="6818262" cy="365125"/>
          </a:xfrm>
        </p:spPr>
        <p:txBody>
          <a:bodyPr/>
          <a:lstStyle/>
          <a:p>
            <a:r>
              <a:rPr lang="en-US"/>
              <a:t>MEC 1330SE</a:t>
            </a:r>
            <a:endParaRPr lang="en-US" dirty="0"/>
          </a:p>
        </p:txBody>
      </p:sp>
      <p:sp>
        <p:nvSpPr>
          <p:cNvPr id="11" name="Footer Placeholder 8">
            <a:extLst>
              <a:ext uri="{FF2B5EF4-FFF2-40B4-BE49-F238E27FC236}">
                <a16:creationId xmlns:a16="http://schemas.microsoft.com/office/drawing/2014/main" id="{A80A7DEA-1E1E-4BCB-BBFA-8D4F61E10B01}"/>
              </a:ext>
            </a:extLst>
          </p:cNvPr>
          <p:cNvSpPr txBox="1">
            <a:spLocks/>
          </p:cNvSpPr>
          <p:nvPr/>
        </p:nvSpPr>
        <p:spPr>
          <a:xfrm>
            <a:off x="8778240" y="6484644"/>
            <a:ext cx="3231121" cy="277561"/>
          </a:xfrm>
          <a:prstGeom prst="rect">
            <a:avLst/>
          </a:prstGeom>
        </p:spPr>
        <p:txBody>
          <a:bodyPr/>
          <a:lstStyle>
            <a:defPPr>
              <a:defRPr lang="en-US"/>
            </a:defPPr>
            <a:lvl1pPr marL="0" algn="l" defTabSz="457200" rtl="0" eaLnBrk="1" latinLnBrk="0" hangingPunct="1">
              <a:defRPr sz="14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solidFill>
                  <a:schemeClr val="tx1"/>
                </a:solidFill>
              </a:rPr>
              <a:t>Features, Limitations and Devices</a:t>
            </a:r>
            <a:endParaRPr lang="en-US" dirty="0">
              <a:solidFill>
                <a:schemeClr val="tx1"/>
              </a:solidFill>
            </a:endParaRPr>
          </a:p>
        </p:txBody>
      </p:sp>
      <p:pic>
        <p:nvPicPr>
          <p:cNvPr id="13" name="Picture 12" descr="A picture containing plate, drawing, cup&#10;&#10;Description automatically generated">
            <a:extLst>
              <a:ext uri="{FF2B5EF4-FFF2-40B4-BE49-F238E27FC236}">
                <a16:creationId xmlns:a16="http://schemas.microsoft.com/office/drawing/2014/main" id="{42DB40C3-9E99-4E89-AB08-0E10D48409C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0385" y="6433790"/>
            <a:ext cx="570841" cy="408472"/>
          </a:xfrm>
          <a:prstGeom prst="rect">
            <a:avLst/>
          </a:prstGeom>
        </p:spPr>
      </p:pic>
      <p:sp>
        <p:nvSpPr>
          <p:cNvPr id="14" name="Footer Placeholder 8">
            <a:extLst>
              <a:ext uri="{FF2B5EF4-FFF2-40B4-BE49-F238E27FC236}">
                <a16:creationId xmlns:a16="http://schemas.microsoft.com/office/drawing/2014/main" id="{69DEFBB6-D29A-4755-BEC6-6761B47309CD}"/>
              </a:ext>
            </a:extLst>
          </p:cNvPr>
          <p:cNvSpPr txBox="1">
            <a:spLocks/>
          </p:cNvSpPr>
          <p:nvPr/>
        </p:nvSpPr>
        <p:spPr>
          <a:xfrm>
            <a:off x="688436" y="6490619"/>
            <a:ext cx="6818262" cy="277561"/>
          </a:xfrm>
          <a:prstGeom prst="rect">
            <a:avLst/>
          </a:prstGeom>
        </p:spPr>
        <p:txBody>
          <a:bodyPr/>
          <a:lstStyle>
            <a:defPPr>
              <a:defRPr lang="en-US"/>
            </a:defPPr>
            <a:lvl1pPr marL="0" algn="l" defTabSz="457200" rtl="0" eaLnBrk="1" latinLnBrk="0" hangingPunct="1">
              <a:defRPr sz="14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solidFill>
                  <a:schemeClr val="tx1"/>
                </a:solidFill>
              </a:rPr>
              <a:t>3232SE Familiarization</a:t>
            </a:r>
          </a:p>
        </p:txBody>
      </p:sp>
      <p:pic>
        <p:nvPicPr>
          <p:cNvPr id="4" name="Picture 3">
            <a:extLst>
              <a:ext uri="{FF2B5EF4-FFF2-40B4-BE49-F238E27FC236}">
                <a16:creationId xmlns:a16="http://schemas.microsoft.com/office/drawing/2014/main" id="{B57852FC-4806-8975-CD36-8B30C2EF03E8}"/>
              </a:ext>
            </a:extLst>
          </p:cNvPr>
          <p:cNvPicPr>
            <a:picLocks noChangeAspect="1"/>
          </p:cNvPicPr>
          <p:nvPr/>
        </p:nvPicPr>
        <p:blipFill>
          <a:blip r:embed="rId9"/>
          <a:stretch>
            <a:fillRect/>
          </a:stretch>
        </p:blipFill>
        <p:spPr>
          <a:xfrm>
            <a:off x="496132" y="3129458"/>
            <a:ext cx="4438434" cy="1883707"/>
          </a:xfrm>
          <a:prstGeom prst="rect">
            <a:avLst/>
          </a:prstGeom>
        </p:spPr>
      </p:pic>
    </p:spTree>
    <p:extLst>
      <p:ext uri="{BB962C8B-B14F-4D97-AF65-F5344CB8AC3E}">
        <p14:creationId xmlns:p14="http://schemas.microsoft.com/office/powerpoint/2010/main" val="2012888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A5B4632-C963-4296-86F0-79AA9EA5A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8328" y="303591"/>
            <a:ext cx="3657600" cy="5896743"/>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0B906F3B-F631-4B01-B71A-316CBB76A4CC}"/>
              </a:ext>
            </a:extLst>
          </p:cNvPr>
          <p:cNvSpPr>
            <a:spLocks noGrp="1"/>
          </p:cNvSpPr>
          <p:nvPr>
            <p:ph type="title"/>
          </p:nvPr>
        </p:nvSpPr>
        <p:spPr>
          <a:xfrm>
            <a:off x="594360" y="637125"/>
            <a:ext cx="3163448" cy="5256371"/>
          </a:xfrm>
        </p:spPr>
        <p:txBody>
          <a:bodyPr>
            <a:normAutofit/>
          </a:bodyPr>
          <a:lstStyle/>
          <a:p>
            <a:r>
              <a:rPr lang="en-US" sz="3700" dirty="0"/>
              <a:t>Operating Characteristics</a:t>
            </a:r>
          </a:p>
        </p:txBody>
      </p:sp>
      <p:graphicFrame>
        <p:nvGraphicFramePr>
          <p:cNvPr id="7" name="Content Placeholder 4">
            <a:extLst>
              <a:ext uri="{FF2B5EF4-FFF2-40B4-BE49-F238E27FC236}">
                <a16:creationId xmlns:a16="http://schemas.microsoft.com/office/drawing/2014/main" id="{1466BED7-CFB6-4B72-81E2-B610C27DB8D9}"/>
              </a:ext>
            </a:extLst>
          </p:cNvPr>
          <p:cNvGraphicFramePr>
            <a:graphicFrameLocks noGrp="1"/>
          </p:cNvGraphicFramePr>
          <p:nvPr>
            <p:ph idx="1"/>
            <p:extLst>
              <p:ext uri="{D42A27DB-BD31-4B8C-83A1-F6EECF244321}">
                <p14:modId xmlns:p14="http://schemas.microsoft.com/office/powerpoint/2010/main" val="2316059208"/>
              </p:ext>
            </p:extLst>
          </p:nvPr>
        </p:nvGraphicFramePr>
        <p:xfrm>
          <a:off x="4515633" y="303592"/>
          <a:ext cx="7240043" cy="5237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8">
            <a:extLst>
              <a:ext uri="{FF2B5EF4-FFF2-40B4-BE49-F238E27FC236}">
                <a16:creationId xmlns:a16="http://schemas.microsoft.com/office/drawing/2014/main" id="{67849A34-D25E-4ADA-9409-983420364F7E}"/>
              </a:ext>
            </a:extLst>
          </p:cNvPr>
          <p:cNvSpPr txBox="1">
            <a:spLocks/>
          </p:cNvSpPr>
          <p:nvPr/>
        </p:nvSpPr>
        <p:spPr>
          <a:xfrm>
            <a:off x="8778240" y="6484644"/>
            <a:ext cx="3231121" cy="277561"/>
          </a:xfrm>
          <a:prstGeom prst="rect">
            <a:avLst/>
          </a:prstGeom>
        </p:spPr>
        <p:txBody>
          <a:bodyPr/>
          <a:lstStyle>
            <a:defPPr>
              <a:defRPr lang="en-US"/>
            </a:defPPr>
            <a:lvl1pPr marL="0" algn="l" defTabSz="457200" rtl="0" eaLnBrk="1" latinLnBrk="0" hangingPunct="1">
              <a:defRPr sz="14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dirty="0">
                <a:solidFill>
                  <a:schemeClr val="tx1"/>
                </a:solidFill>
              </a:rPr>
              <a:t>Features, Limitations and Devices</a:t>
            </a:r>
          </a:p>
        </p:txBody>
      </p:sp>
      <p:pic>
        <p:nvPicPr>
          <p:cNvPr id="6" name="Picture 5" descr="A picture containing plate, drawing, cup&#10;&#10;Description automatically generated">
            <a:extLst>
              <a:ext uri="{FF2B5EF4-FFF2-40B4-BE49-F238E27FC236}">
                <a16:creationId xmlns:a16="http://schemas.microsoft.com/office/drawing/2014/main" id="{3F5F7966-C095-4BC0-A53C-48FDAB0BA6B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0385" y="6433790"/>
            <a:ext cx="570841" cy="408472"/>
          </a:xfrm>
          <a:prstGeom prst="rect">
            <a:avLst/>
          </a:prstGeom>
        </p:spPr>
      </p:pic>
      <p:sp>
        <p:nvSpPr>
          <p:cNvPr id="8" name="Footer Placeholder 8">
            <a:extLst>
              <a:ext uri="{FF2B5EF4-FFF2-40B4-BE49-F238E27FC236}">
                <a16:creationId xmlns:a16="http://schemas.microsoft.com/office/drawing/2014/main" id="{E15A6B97-7948-4CD7-9B91-2A1055C1CF9E}"/>
              </a:ext>
            </a:extLst>
          </p:cNvPr>
          <p:cNvSpPr txBox="1">
            <a:spLocks/>
          </p:cNvSpPr>
          <p:nvPr/>
        </p:nvSpPr>
        <p:spPr>
          <a:xfrm>
            <a:off x="688436" y="6490619"/>
            <a:ext cx="6818262" cy="277561"/>
          </a:xfrm>
          <a:prstGeom prst="rect">
            <a:avLst/>
          </a:prstGeom>
        </p:spPr>
        <p:txBody>
          <a:bodyPr/>
          <a:lstStyle>
            <a:defPPr>
              <a:defRPr lang="en-US"/>
            </a:defPPr>
            <a:lvl1pPr marL="0" algn="l" defTabSz="457200" rtl="0" eaLnBrk="1" latinLnBrk="0" hangingPunct="1">
              <a:defRPr sz="14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solidFill>
                  <a:schemeClr val="tx1"/>
                </a:solidFill>
              </a:rPr>
              <a:t>3232SE Familiarization</a:t>
            </a:r>
          </a:p>
        </p:txBody>
      </p:sp>
      <p:sp>
        <p:nvSpPr>
          <p:cNvPr id="2" name="TextBox 1">
            <a:extLst>
              <a:ext uri="{FF2B5EF4-FFF2-40B4-BE49-F238E27FC236}">
                <a16:creationId xmlns:a16="http://schemas.microsoft.com/office/drawing/2014/main" id="{E8A145AF-82C0-4F5B-A015-78845AD541F2}"/>
              </a:ext>
            </a:extLst>
          </p:cNvPr>
          <p:cNvSpPr txBox="1"/>
          <p:nvPr/>
        </p:nvSpPr>
        <p:spPr>
          <a:xfrm>
            <a:off x="4515632" y="5477997"/>
            <a:ext cx="7240043" cy="830997"/>
          </a:xfrm>
          <a:prstGeom prst="rect">
            <a:avLst/>
          </a:prstGeom>
          <a:noFill/>
        </p:spPr>
        <p:txBody>
          <a:bodyPr wrap="square" rtlCol="0">
            <a:spAutoFit/>
          </a:bodyPr>
          <a:lstStyle/>
          <a:p>
            <a:r>
              <a:rPr lang="en-US" sz="2400" dirty="0"/>
              <a:t>*See operator’s manual for specific options and feature characteristics.</a:t>
            </a:r>
          </a:p>
        </p:txBody>
      </p:sp>
    </p:spTree>
    <p:extLst>
      <p:ext uri="{BB962C8B-B14F-4D97-AF65-F5344CB8AC3E}">
        <p14:creationId xmlns:p14="http://schemas.microsoft.com/office/powerpoint/2010/main" val="2709756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8F0A37D-2337-4AAF-98B0-7E4E9B987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174F18E-20AF-4BED-B1D3-39C0B5509075}"/>
              </a:ext>
            </a:extLst>
          </p:cNvPr>
          <p:cNvSpPr>
            <a:spLocks noGrp="1"/>
          </p:cNvSpPr>
          <p:nvPr>
            <p:ph type="title"/>
          </p:nvPr>
        </p:nvSpPr>
        <p:spPr>
          <a:xfrm>
            <a:off x="1097280" y="286603"/>
            <a:ext cx="10058400" cy="1450757"/>
          </a:xfrm>
        </p:spPr>
        <p:txBody>
          <a:bodyPr>
            <a:normAutofit/>
          </a:bodyPr>
          <a:lstStyle/>
          <a:p>
            <a:r>
              <a:rPr lang="en-US" dirty="0"/>
              <a:t>For More Information</a:t>
            </a:r>
          </a:p>
        </p:txBody>
      </p:sp>
      <p:cxnSp>
        <p:nvCxnSpPr>
          <p:cNvPr id="19" name="Straight Connector 18">
            <a:extLst>
              <a:ext uri="{FF2B5EF4-FFF2-40B4-BE49-F238E27FC236}">
                <a16:creationId xmlns:a16="http://schemas.microsoft.com/office/drawing/2014/main" id="{F15CCCF0-E573-463A-9760-1FDC0B2CFB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2" name="Rectangle 20">
            <a:extLst>
              <a:ext uri="{FF2B5EF4-FFF2-40B4-BE49-F238E27FC236}">
                <a16:creationId xmlns:a16="http://schemas.microsoft.com/office/drawing/2014/main" id="{F7234D70-FB65-4E99-985E-64D219674D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graphicFrame>
        <p:nvGraphicFramePr>
          <p:cNvPr id="6" name="Content Placeholder 2">
            <a:extLst>
              <a:ext uri="{FF2B5EF4-FFF2-40B4-BE49-F238E27FC236}">
                <a16:creationId xmlns:a16="http://schemas.microsoft.com/office/drawing/2014/main" id="{3561A4F5-6265-4E54-89EA-24DC5A5B961A}"/>
              </a:ext>
            </a:extLst>
          </p:cNvPr>
          <p:cNvGraphicFramePr>
            <a:graphicFrameLocks noGrp="1"/>
          </p:cNvGraphicFramePr>
          <p:nvPr>
            <p:ph idx="1"/>
            <p:extLst>
              <p:ext uri="{D42A27DB-BD31-4B8C-83A1-F6EECF244321}">
                <p14:modId xmlns:p14="http://schemas.microsoft.com/office/powerpoint/2010/main" val="1994481511"/>
              </p:ext>
            </p:extLst>
          </p:nvPr>
        </p:nvGraphicFramePr>
        <p:xfrm>
          <a:off x="1096963" y="2281397"/>
          <a:ext cx="10058400" cy="23401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4" name="Picture 23" descr="A picture containing plate, drawing, cup&#10;&#10;Description automatically generated">
            <a:extLst>
              <a:ext uri="{FF2B5EF4-FFF2-40B4-BE49-F238E27FC236}">
                <a16:creationId xmlns:a16="http://schemas.microsoft.com/office/drawing/2014/main" id="{5623950E-BBFA-48A5-A762-28965735CBD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0385" y="6433790"/>
            <a:ext cx="570841" cy="408472"/>
          </a:xfrm>
          <a:prstGeom prst="rect">
            <a:avLst/>
          </a:prstGeom>
        </p:spPr>
      </p:pic>
      <p:sp>
        <p:nvSpPr>
          <p:cNvPr id="28" name="Footer Placeholder 8">
            <a:extLst>
              <a:ext uri="{FF2B5EF4-FFF2-40B4-BE49-F238E27FC236}">
                <a16:creationId xmlns:a16="http://schemas.microsoft.com/office/drawing/2014/main" id="{CEB16155-DE27-4568-84D1-3ACEFA7B9D48}"/>
              </a:ext>
            </a:extLst>
          </p:cNvPr>
          <p:cNvSpPr>
            <a:spLocks noGrp="1"/>
          </p:cNvSpPr>
          <p:nvPr>
            <p:ph type="ftr" sz="quarter" idx="3"/>
          </p:nvPr>
        </p:nvSpPr>
        <p:spPr>
          <a:xfrm>
            <a:off x="688436" y="6490619"/>
            <a:ext cx="6818262" cy="277561"/>
          </a:xfrm>
          <a:prstGeom prst="rect">
            <a:avLst/>
          </a:prstGeom>
        </p:spPr>
        <p:txBody>
          <a:bodyPr/>
          <a:lstStyle>
            <a:lvl1pPr>
              <a:defRPr sz="1400">
                <a:solidFill>
                  <a:schemeClr val="bg1"/>
                </a:solidFill>
              </a:defRPr>
            </a:lvl1pPr>
          </a:lstStyle>
          <a:p>
            <a:r>
              <a:rPr lang="en-US" dirty="0"/>
              <a:t>MME30-RJ Familiarization</a:t>
            </a:r>
          </a:p>
        </p:txBody>
      </p:sp>
      <p:sp>
        <p:nvSpPr>
          <p:cNvPr id="31" name="Footer Placeholder 8">
            <a:extLst>
              <a:ext uri="{FF2B5EF4-FFF2-40B4-BE49-F238E27FC236}">
                <a16:creationId xmlns:a16="http://schemas.microsoft.com/office/drawing/2014/main" id="{93A0B65B-E80C-4E26-A6F1-E199028169A5}"/>
              </a:ext>
            </a:extLst>
          </p:cNvPr>
          <p:cNvSpPr txBox="1">
            <a:spLocks/>
          </p:cNvSpPr>
          <p:nvPr/>
        </p:nvSpPr>
        <p:spPr>
          <a:xfrm>
            <a:off x="9797143" y="6484644"/>
            <a:ext cx="2212218" cy="277561"/>
          </a:xfrm>
          <a:prstGeom prst="rect">
            <a:avLst/>
          </a:prstGeom>
        </p:spPr>
        <p:txBody>
          <a:bodyPr/>
          <a:lstStyle>
            <a:defPPr>
              <a:defRPr lang="en-US"/>
            </a:defPPr>
            <a:lvl1pPr marL="0" algn="l" defTabSz="457200" rtl="0" eaLnBrk="1" latinLnBrk="0" hangingPunct="1">
              <a:defRPr sz="14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dirty="0"/>
              <a:t>Contact Us</a:t>
            </a:r>
          </a:p>
        </p:txBody>
      </p:sp>
      <p:sp>
        <p:nvSpPr>
          <p:cNvPr id="5" name="TextBox 4">
            <a:extLst>
              <a:ext uri="{FF2B5EF4-FFF2-40B4-BE49-F238E27FC236}">
                <a16:creationId xmlns:a16="http://schemas.microsoft.com/office/drawing/2014/main" id="{EC62B960-7764-4071-9F23-25E386336005}"/>
              </a:ext>
            </a:extLst>
          </p:cNvPr>
          <p:cNvSpPr txBox="1"/>
          <p:nvPr/>
        </p:nvSpPr>
        <p:spPr>
          <a:xfrm>
            <a:off x="1115084" y="4781009"/>
            <a:ext cx="9961831" cy="1200329"/>
          </a:xfrm>
          <a:prstGeom prst="rect">
            <a:avLst/>
          </a:prstGeom>
          <a:noFill/>
          <a:ln>
            <a:solidFill>
              <a:schemeClr val="accent5"/>
            </a:solidFill>
          </a:ln>
        </p:spPr>
        <p:txBody>
          <a:bodyPr wrap="square" rtlCol="0">
            <a:spAutoFit/>
          </a:bodyPr>
          <a:lstStyle/>
          <a:p>
            <a:r>
              <a:rPr lang="en-US" i="1" dirty="0"/>
              <a:t>This information is provided as product familiarization as called for by ANSI A92.22. and CSA B 354. It  is not intended to take the place of information provided by the MEC Operators manual or instruction provided by your equipment supplier. Further, all operators are to be trained before operating this equipment. Please contact MEC Aerial Work Platforms if you require additional information.</a:t>
            </a:r>
          </a:p>
        </p:txBody>
      </p:sp>
      <p:sp>
        <p:nvSpPr>
          <p:cNvPr id="7" name="TextBox 6">
            <a:extLst>
              <a:ext uri="{FF2B5EF4-FFF2-40B4-BE49-F238E27FC236}">
                <a16:creationId xmlns:a16="http://schemas.microsoft.com/office/drawing/2014/main" id="{375CBE74-6B52-413B-AA66-E0EA11AF701D}"/>
              </a:ext>
            </a:extLst>
          </p:cNvPr>
          <p:cNvSpPr txBox="1"/>
          <p:nvPr/>
        </p:nvSpPr>
        <p:spPr>
          <a:xfrm>
            <a:off x="1193532" y="1914001"/>
            <a:ext cx="6971845" cy="369332"/>
          </a:xfrm>
          <a:prstGeom prst="rect">
            <a:avLst/>
          </a:prstGeom>
          <a:noFill/>
        </p:spPr>
        <p:txBody>
          <a:bodyPr wrap="none" rtlCol="0">
            <a:spAutoFit/>
          </a:bodyPr>
          <a:lstStyle/>
          <a:p>
            <a:r>
              <a:rPr lang="en-US" dirty="0"/>
              <a:t>Contact your local Dealer, Rental Provider or MEC Aerial Work Platforms.</a:t>
            </a:r>
          </a:p>
        </p:txBody>
      </p:sp>
    </p:spTree>
    <p:extLst>
      <p:ext uri="{BB962C8B-B14F-4D97-AF65-F5344CB8AC3E}">
        <p14:creationId xmlns:p14="http://schemas.microsoft.com/office/powerpoint/2010/main" val="3437667405"/>
      </p:ext>
    </p:extLst>
  </p:cSld>
  <p:clrMapOvr>
    <a:masterClrMapping/>
  </p:clrMapOvr>
</p:sld>
</file>

<file path=ppt/theme/theme1.xml><?xml version="1.0" encoding="utf-8"?>
<a:theme xmlns:a="http://schemas.openxmlformats.org/drawingml/2006/main" name="RetrospectVTI">
  <a:themeElements>
    <a:clrScheme name="Custom 1">
      <a:dk1>
        <a:sysClr val="windowText" lastClr="000000"/>
      </a:dk1>
      <a:lt1>
        <a:sysClr val="window" lastClr="FFFFFF"/>
      </a:lt1>
      <a:dk2>
        <a:srgbClr val="595959"/>
      </a:dk2>
      <a:lt2>
        <a:srgbClr val="D8D8D8"/>
      </a:lt2>
      <a:accent1>
        <a:srgbClr val="FF0000"/>
      </a:accent1>
      <a:accent2>
        <a:srgbClr val="E84C22"/>
      </a:accent2>
      <a:accent3>
        <a:srgbClr val="B64926"/>
      </a:accent3>
      <a:accent4>
        <a:srgbClr val="FF8427"/>
      </a:accent4>
      <a:accent5>
        <a:srgbClr val="CC9900"/>
      </a:accent5>
      <a:accent6>
        <a:srgbClr val="B22600"/>
      </a:accent6>
      <a:hlink>
        <a:srgbClr val="FF0000"/>
      </a:hlink>
      <a:folHlink>
        <a:srgbClr val="262626"/>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915</TotalTime>
  <Words>466</Words>
  <Application>Microsoft Office PowerPoint</Application>
  <PresentationFormat>Widescreen</PresentationFormat>
  <Paragraphs>59</Paragraphs>
  <Slides>7</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7</vt:i4>
      </vt:variant>
    </vt:vector>
  </HeadingPairs>
  <TitlesOfParts>
    <vt:vector size="12" baseType="lpstr">
      <vt:lpstr>Arial</vt:lpstr>
      <vt:lpstr>Calibri</vt:lpstr>
      <vt:lpstr>Calibri Light</vt:lpstr>
      <vt:lpstr>RetrospectVTI</vt:lpstr>
      <vt:lpstr>Office Theme</vt:lpstr>
      <vt:lpstr>PowerPoint Presentation</vt:lpstr>
      <vt:lpstr>MME30-RJ Familiarization  (ANSI A92.22 6.2.5)</vt:lpstr>
      <vt:lpstr>Lower Control Panel</vt:lpstr>
      <vt:lpstr>Platform Controls </vt:lpstr>
      <vt:lpstr>Observe Minimum Safe Approach Distance</vt:lpstr>
      <vt:lpstr>Operating Characteristics</vt:lpstr>
      <vt:lpstr>For More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Kristina Huenergardt</dc:creator>
  <cp:lastModifiedBy>Barry Lawson</cp:lastModifiedBy>
  <cp:revision>88</cp:revision>
  <cp:lastPrinted>2024-02-29T19:42:56Z</cp:lastPrinted>
  <dcterms:created xsi:type="dcterms:W3CDTF">2020-07-20T21:32:51Z</dcterms:created>
  <dcterms:modified xsi:type="dcterms:W3CDTF">2024-02-29T20:10:06Z</dcterms:modified>
</cp:coreProperties>
</file>