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8" r:id="rId6"/>
    <p:sldId id="263" r:id="rId7"/>
    <p:sldId id="267" r:id="rId8"/>
    <p:sldId id="266"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9" d="100"/>
          <a:sy n="119" d="100"/>
        </p:scale>
        <p:origin x="132" y="198"/>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B5647-3584-4A5B-8DAC-D3BBF5CEB27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6EEBB45-EDAA-4A88-B665-87C05110F7B3}">
      <dgm:prSet/>
      <dgm:spPr/>
      <dgm:t>
        <a:bodyPr/>
        <a:lstStyle/>
        <a:p>
          <a:r>
            <a:rPr lang="en-US" b="1" dirty="0"/>
            <a:t>Max. Platform Height: 9 ft. 8 in. (2.9m) Indoor /   7 ft. 5 in. (2.3m) Outdoor</a:t>
          </a:r>
        </a:p>
      </dgm:t>
    </dgm:pt>
    <dgm:pt modelId="{C5CCC72B-8FD7-43FC-A28F-D1CBABAB0BC0}" type="parTrans" cxnId="{D9A5E592-9078-4042-9D99-03C071F61B9C}">
      <dgm:prSet/>
      <dgm:spPr/>
      <dgm:t>
        <a:bodyPr/>
        <a:lstStyle/>
        <a:p>
          <a:endParaRPr lang="en-US"/>
        </a:p>
      </dgm:t>
    </dgm:pt>
    <dgm:pt modelId="{26AE168A-F6D4-49D8-8D23-44A7200E7A8C}" type="sibTrans" cxnId="{D9A5E592-9078-4042-9D99-03C071F61B9C}">
      <dgm:prSet/>
      <dgm:spPr/>
      <dgm:t>
        <a:bodyPr/>
        <a:lstStyle/>
        <a:p>
          <a:endParaRPr lang="en-US"/>
        </a:p>
      </dgm:t>
    </dgm:pt>
    <dgm:pt modelId="{CE6CF719-4971-4FFA-8279-F4FC8430DC2E}">
      <dgm:prSet/>
      <dgm:spPr/>
      <dgm:t>
        <a:bodyPr/>
        <a:lstStyle/>
        <a:p>
          <a:r>
            <a:rPr lang="en-US" b="1"/>
            <a:t>Max. Platform Capacity: </a:t>
          </a:r>
          <a:r>
            <a:rPr lang="en-US"/>
            <a:t>500 lbs., 1 person</a:t>
          </a:r>
        </a:p>
      </dgm:t>
    </dgm:pt>
    <dgm:pt modelId="{78DCEEE0-CB37-4CB9-83F2-77429104B490}" type="parTrans" cxnId="{A54DDE4C-3A07-4F02-98C5-9B80B8D55F8A}">
      <dgm:prSet/>
      <dgm:spPr/>
      <dgm:t>
        <a:bodyPr/>
        <a:lstStyle/>
        <a:p>
          <a:endParaRPr lang="en-US"/>
        </a:p>
      </dgm:t>
    </dgm:pt>
    <dgm:pt modelId="{2AE4B4DB-DBA0-4B60-A504-54C6981330D7}" type="sibTrans" cxnId="{A54DDE4C-3A07-4F02-98C5-9B80B8D55F8A}">
      <dgm:prSet/>
      <dgm:spPr/>
      <dgm:t>
        <a:bodyPr/>
        <a:lstStyle/>
        <a:p>
          <a:endParaRPr lang="en-US"/>
        </a:p>
      </dgm:t>
    </dgm:pt>
    <dgm:pt modelId="{D469306A-7CEB-4CB6-BEAA-8C116E8A437E}">
      <dgm:prSet/>
      <dgm:spPr/>
      <dgm:t>
        <a:bodyPr/>
        <a:lstStyle/>
        <a:p>
          <a:r>
            <a:rPr lang="en-US" b="1"/>
            <a:t>Max. Chassis Inclination: </a:t>
          </a:r>
          <a:r>
            <a:rPr lang="en-US"/>
            <a:t>1.5° side, 3° inline</a:t>
          </a:r>
        </a:p>
      </dgm:t>
    </dgm:pt>
    <dgm:pt modelId="{FDC68FC1-DB77-4E52-8C65-57418B9CBD91}" type="parTrans" cxnId="{F7E7107C-F8FC-44F5-8571-80B207E45800}">
      <dgm:prSet/>
      <dgm:spPr/>
      <dgm:t>
        <a:bodyPr/>
        <a:lstStyle/>
        <a:p>
          <a:endParaRPr lang="en-US"/>
        </a:p>
      </dgm:t>
    </dgm:pt>
    <dgm:pt modelId="{5C6B4DC5-71E1-43D7-9776-BF87B0CCE4A3}" type="sibTrans" cxnId="{F7E7107C-F8FC-44F5-8571-80B207E45800}">
      <dgm:prSet/>
      <dgm:spPr/>
      <dgm:t>
        <a:bodyPr/>
        <a:lstStyle/>
        <a:p>
          <a:endParaRPr lang="en-US"/>
        </a:p>
      </dgm:t>
    </dgm:pt>
    <dgm:pt modelId="{6A71438B-37D8-4F75-9E0F-58370CE7AAE5}">
      <dgm:prSet/>
      <dgm:spPr/>
      <dgm:t>
        <a:bodyPr/>
        <a:lstStyle/>
        <a:p>
          <a:r>
            <a:rPr lang="en-US" b="1"/>
            <a:t>Max. Wind Speed: </a:t>
          </a:r>
          <a:r>
            <a:rPr lang="en-US"/>
            <a:t>28 mph (45 kph) outdoors</a:t>
          </a:r>
        </a:p>
      </dgm:t>
    </dgm:pt>
    <dgm:pt modelId="{2DE001D8-9889-41FE-8526-1325F923F2CE}" type="parTrans" cxnId="{922B87CE-5D5A-45A0-95DE-A051E7A87A61}">
      <dgm:prSet/>
      <dgm:spPr/>
      <dgm:t>
        <a:bodyPr/>
        <a:lstStyle/>
        <a:p>
          <a:endParaRPr lang="en-US"/>
        </a:p>
      </dgm:t>
    </dgm:pt>
    <dgm:pt modelId="{E0FE2D82-6662-407E-9D6D-F7DFDCD6BDCE}" type="sibTrans" cxnId="{922B87CE-5D5A-45A0-95DE-A051E7A87A61}">
      <dgm:prSet/>
      <dgm:spPr/>
      <dgm:t>
        <a:bodyPr/>
        <a:lstStyle/>
        <a:p>
          <a:endParaRPr lang="en-US"/>
        </a:p>
      </dgm:t>
    </dgm:pt>
    <dgm:pt modelId="{8166ABD3-E023-4C47-916C-D2D70BC8F0E9}">
      <dgm:prSet/>
      <dgm:spPr/>
      <dgm:t>
        <a:bodyPr/>
        <a:lstStyle/>
        <a:p>
          <a:r>
            <a:rPr lang="en-US" b="1"/>
            <a:t>ELECTROCUTION HAZARD! THIS MACHINE IS NOT INSULATED!</a:t>
          </a:r>
          <a:endParaRPr lang="en-US"/>
        </a:p>
      </dgm:t>
    </dgm:pt>
    <dgm:pt modelId="{CB26A654-868E-481C-9850-FF07EF1BE9C4}" type="parTrans" cxnId="{EDFC6115-5C81-4AD2-971A-0E7208F81BE6}">
      <dgm:prSet/>
      <dgm:spPr/>
      <dgm:t>
        <a:bodyPr/>
        <a:lstStyle/>
        <a:p>
          <a:endParaRPr lang="en-US"/>
        </a:p>
      </dgm:t>
    </dgm:pt>
    <dgm:pt modelId="{66DB2C60-6D25-4470-ABCD-AE1C59BEFB96}" type="sibTrans" cxnId="{EDFC6115-5C81-4AD2-971A-0E7208F81BE6}">
      <dgm:prSet/>
      <dgm:spPr/>
      <dgm:t>
        <a:bodyPr/>
        <a:lstStyle/>
        <a:p>
          <a:endParaRPr lang="en-US"/>
        </a:p>
      </dgm:t>
    </dgm:pt>
    <dgm:pt modelId="{9CEE6BC7-F585-4026-AB74-E230C5E2B61B}">
      <dgm:prSet/>
      <dgm:spPr/>
      <dgm:t>
        <a:bodyPr/>
        <a:lstStyle/>
        <a:p>
          <a:r>
            <a:rPr lang="en-US" b="1" dirty="0"/>
            <a:t>See operator's manual for additional information and instructions for safe use.</a:t>
          </a:r>
        </a:p>
      </dgm:t>
    </dgm:pt>
    <dgm:pt modelId="{E5E95EC0-E5F2-44F6-88FD-ED86F17C11EA}" type="parTrans" cxnId="{B51793E9-8AD3-4100-AF7C-D547D6133CD2}">
      <dgm:prSet/>
      <dgm:spPr/>
      <dgm:t>
        <a:bodyPr/>
        <a:lstStyle/>
        <a:p>
          <a:endParaRPr lang="en-US"/>
        </a:p>
      </dgm:t>
    </dgm:pt>
    <dgm:pt modelId="{6AAB920B-4DEF-4DDF-885D-017D8B93EDBB}" type="sibTrans" cxnId="{B51793E9-8AD3-4100-AF7C-D547D6133CD2}">
      <dgm:prSet/>
      <dgm:spPr/>
      <dgm:t>
        <a:bodyPr/>
        <a:lstStyle/>
        <a:p>
          <a:endParaRPr lang="en-US"/>
        </a:p>
      </dgm:t>
    </dgm:pt>
    <dgm:pt modelId="{86E1FDE7-73CE-4212-83B1-2260409E03C3}" type="pres">
      <dgm:prSet presAssocID="{DC9B5647-3584-4A5B-8DAC-D3BBF5CEB278}" presName="diagram" presStyleCnt="0">
        <dgm:presLayoutVars>
          <dgm:dir/>
          <dgm:resizeHandles val="exact"/>
        </dgm:presLayoutVars>
      </dgm:prSet>
      <dgm:spPr/>
    </dgm:pt>
    <dgm:pt modelId="{4A5786CC-C138-4303-AE48-1FC5EC6FF002}" type="pres">
      <dgm:prSet presAssocID="{F6EEBB45-EDAA-4A88-B665-87C05110F7B3}" presName="node" presStyleLbl="node1" presStyleIdx="0" presStyleCnt="6">
        <dgm:presLayoutVars>
          <dgm:bulletEnabled val="1"/>
        </dgm:presLayoutVars>
      </dgm:prSet>
      <dgm:spPr/>
    </dgm:pt>
    <dgm:pt modelId="{53C8F148-425B-4A88-BECA-D2D1980E104E}" type="pres">
      <dgm:prSet presAssocID="{26AE168A-F6D4-49D8-8D23-44A7200E7A8C}" presName="sibTrans" presStyleCnt="0"/>
      <dgm:spPr/>
    </dgm:pt>
    <dgm:pt modelId="{B746BB74-3108-40DC-AE6A-76E0242B961A}" type="pres">
      <dgm:prSet presAssocID="{CE6CF719-4971-4FFA-8279-F4FC8430DC2E}" presName="node" presStyleLbl="node1" presStyleIdx="1" presStyleCnt="6">
        <dgm:presLayoutVars>
          <dgm:bulletEnabled val="1"/>
        </dgm:presLayoutVars>
      </dgm:prSet>
      <dgm:spPr/>
    </dgm:pt>
    <dgm:pt modelId="{565FA0FE-2E49-4F96-9D16-7DF4C2786440}" type="pres">
      <dgm:prSet presAssocID="{2AE4B4DB-DBA0-4B60-A504-54C6981330D7}" presName="sibTrans" presStyleCnt="0"/>
      <dgm:spPr/>
    </dgm:pt>
    <dgm:pt modelId="{22C890C5-96FA-4FBD-ACBD-EE70B97C3870}" type="pres">
      <dgm:prSet presAssocID="{D469306A-7CEB-4CB6-BEAA-8C116E8A437E}" presName="node" presStyleLbl="node1" presStyleIdx="2" presStyleCnt="6">
        <dgm:presLayoutVars>
          <dgm:bulletEnabled val="1"/>
        </dgm:presLayoutVars>
      </dgm:prSet>
      <dgm:spPr/>
    </dgm:pt>
    <dgm:pt modelId="{83B7E731-BE45-4A57-9384-DEA99A8E5376}" type="pres">
      <dgm:prSet presAssocID="{5C6B4DC5-71E1-43D7-9776-BF87B0CCE4A3}" presName="sibTrans" presStyleCnt="0"/>
      <dgm:spPr/>
    </dgm:pt>
    <dgm:pt modelId="{39FAB923-EA8D-43EE-B655-4558BCCFE7EA}" type="pres">
      <dgm:prSet presAssocID="{6A71438B-37D8-4F75-9E0F-58370CE7AAE5}" presName="node" presStyleLbl="node1" presStyleIdx="3" presStyleCnt="6">
        <dgm:presLayoutVars>
          <dgm:bulletEnabled val="1"/>
        </dgm:presLayoutVars>
      </dgm:prSet>
      <dgm:spPr/>
    </dgm:pt>
    <dgm:pt modelId="{CE8E55D9-BCA8-41AC-AD47-BB1210A50D15}" type="pres">
      <dgm:prSet presAssocID="{E0FE2D82-6662-407E-9D6D-F7DFDCD6BDCE}" presName="sibTrans" presStyleCnt="0"/>
      <dgm:spPr/>
    </dgm:pt>
    <dgm:pt modelId="{3C7DE26A-B778-45F2-9E02-AB2C20BCC548}" type="pres">
      <dgm:prSet presAssocID="{8166ABD3-E023-4C47-916C-D2D70BC8F0E9}" presName="node" presStyleLbl="node1" presStyleIdx="4" presStyleCnt="6">
        <dgm:presLayoutVars>
          <dgm:bulletEnabled val="1"/>
        </dgm:presLayoutVars>
      </dgm:prSet>
      <dgm:spPr/>
    </dgm:pt>
    <dgm:pt modelId="{406636AB-20BA-4A1A-B877-4B7C331DF733}" type="pres">
      <dgm:prSet presAssocID="{66DB2C60-6D25-4470-ABCD-AE1C59BEFB96}" presName="sibTrans" presStyleCnt="0"/>
      <dgm:spPr/>
    </dgm:pt>
    <dgm:pt modelId="{A0524577-6F46-490F-8180-855FDD415E94}" type="pres">
      <dgm:prSet presAssocID="{9CEE6BC7-F585-4026-AB74-E230C5E2B61B}" presName="node" presStyleLbl="node1" presStyleIdx="5" presStyleCnt="6">
        <dgm:presLayoutVars>
          <dgm:bulletEnabled val="1"/>
        </dgm:presLayoutVars>
      </dgm:prSet>
      <dgm:spPr/>
    </dgm:pt>
  </dgm:ptLst>
  <dgm:cxnLst>
    <dgm:cxn modelId="{EDFC6115-5C81-4AD2-971A-0E7208F81BE6}" srcId="{DC9B5647-3584-4A5B-8DAC-D3BBF5CEB278}" destId="{8166ABD3-E023-4C47-916C-D2D70BC8F0E9}" srcOrd="4" destOrd="0" parTransId="{CB26A654-868E-481C-9850-FF07EF1BE9C4}" sibTransId="{66DB2C60-6D25-4470-ABCD-AE1C59BEFB96}"/>
    <dgm:cxn modelId="{FA18601D-9AFA-4175-B313-844F71A42944}" type="presOf" srcId="{F6EEBB45-EDAA-4A88-B665-87C05110F7B3}" destId="{4A5786CC-C138-4303-AE48-1FC5EC6FF002}" srcOrd="0" destOrd="0" presId="urn:microsoft.com/office/officeart/2005/8/layout/default"/>
    <dgm:cxn modelId="{C06E1622-1C88-41D6-A9AE-6DBBC3AFE1D2}" type="presOf" srcId="{8166ABD3-E023-4C47-916C-D2D70BC8F0E9}" destId="{3C7DE26A-B778-45F2-9E02-AB2C20BCC548}" srcOrd="0" destOrd="0" presId="urn:microsoft.com/office/officeart/2005/8/layout/default"/>
    <dgm:cxn modelId="{A54DDE4C-3A07-4F02-98C5-9B80B8D55F8A}" srcId="{DC9B5647-3584-4A5B-8DAC-D3BBF5CEB278}" destId="{CE6CF719-4971-4FFA-8279-F4FC8430DC2E}" srcOrd="1" destOrd="0" parTransId="{78DCEEE0-CB37-4CB9-83F2-77429104B490}" sibTransId="{2AE4B4DB-DBA0-4B60-A504-54C6981330D7}"/>
    <dgm:cxn modelId="{F7E7107C-F8FC-44F5-8571-80B207E45800}" srcId="{DC9B5647-3584-4A5B-8DAC-D3BBF5CEB278}" destId="{D469306A-7CEB-4CB6-BEAA-8C116E8A437E}" srcOrd="2" destOrd="0" parTransId="{FDC68FC1-DB77-4E52-8C65-57418B9CBD91}" sibTransId="{5C6B4DC5-71E1-43D7-9776-BF87B0CCE4A3}"/>
    <dgm:cxn modelId="{D9A5E592-9078-4042-9D99-03C071F61B9C}" srcId="{DC9B5647-3584-4A5B-8DAC-D3BBF5CEB278}" destId="{F6EEBB45-EDAA-4A88-B665-87C05110F7B3}" srcOrd="0" destOrd="0" parTransId="{C5CCC72B-8FD7-43FC-A28F-D1CBABAB0BC0}" sibTransId="{26AE168A-F6D4-49D8-8D23-44A7200E7A8C}"/>
    <dgm:cxn modelId="{508272B9-7321-46A7-925A-149D694FAB62}" type="presOf" srcId="{CE6CF719-4971-4FFA-8279-F4FC8430DC2E}" destId="{B746BB74-3108-40DC-AE6A-76E0242B961A}" srcOrd="0" destOrd="0" presId="urn:microsoft.com/office/officeart/2005/8/layout/default"/>
    <dgm:cxn modelId="{15013DBB-6EF0-476F-8E4E-42C31F2AF631}" type="presOf" srcId="{D469306A-7CEB-4CB6-BEAA-8C116E8A437E}" destId="{22C890C5-96FA-4FBD-ACBD-EE70B97C3870}" srcOrd="0" destOrd="0" presId="urn:microsoft.com/office/officeart/2005/8/layout/default"/>
    <dgm:cxn modelId="{922B87CE-5D5A-45A0-95DE-A051E7A87A61}" srcId="{DC9B5647-3584-4A5B-8DAC-D3BBF5CEB278}" destId="{6A71438B-37D8-4F75-9E0F-58370CE7AAE5}" srcOrd="3" destOrd="0" parTransId="{2DE001D8-9889-41FE-8526-1325F923F2CE}" sibTransId="{E0FE2D82-6662-407E-9D6D-F7DFDCD6BDCE}"/>
    <dgm:cxn modelId="{FC2764E3-9EF1-429C-986A-CECFA7F981E2}" type="presOf" srcId="{DC9B5647-3584-4A5B-8DAC-D3BBF5CEB278}" destId="{86E1FDE7-73CE-4212-83B1-2260409E03C3}" srcOrd="0" destOrd="0" presId="urn:microsoft.com/office/officeart/2005/8/layout/default"/>
    <dgm:cxn modelId="{B51793E9-8AD3-4100-AF7C-D547D6133CD2}" srcId="{DC9B5647-3584-4A5B-8DAC-D3BBF5CEB278}" destId="{9CEE6BC7-F585-4026-AB74-E230C5E2B61B}" srcOrd="5" destOrd="0" parTransId="{E5E95EC0-E5F2-44F6-88FD-ED86F17C11EA}" sibTransId="{6AAB920B-4DEF-4DDF-885D-017D8B93EDBB}"/>
    <dgm:cxn modelId="{5C347EF7-7CB5-4841-99D3-F05DDD9658AB}" type="presOf" srcId="{9CEE6BC7-F585-4026-AB74-E230C5E2B61B}" destId="{A0524577-6F46-490F-8180-855FDD415E94}" srcOrd="0" destOrd="0" presId="urn:microsoft.com/office/officeart/2005/8/layout/default"/>
    <dgm:cxn modelId="{1E1724FB-1446-40D8-B802-F6A25363F0BE}" type="presOf" srcId="{6A71438B-37D8-4F75-9E0F-58370CE7AAE5}" destId="{39FAB923-EA8D-43EE-B655-4558BCCFE7EA}" srcOrd="0" destOrd="0" presId="urn:microsoft.com/office/officeart/2005/8/layout/default"/>
    <dgm:cxn modelId="{17367348-ACB4-4B75-AC20-29DEAB81804C}" type="presParOf" srcId="{86E1FDE7-73CE-4212-83B1-2260409E03C3}" destId="{4A5786CC-C138-4303-AE48-1FC5EC6FF002}" srcOrd="0" destOrd="0" presId="urn:microsoft.com/office/officeart/2005/8/layout/default"/>
    <dgm:cxn modelId="{BB698F84-5DE5-4773-9A64-957E3718FECA}" type="presParOf" srcId="{86E1FDE7-73CE-4212-83B1-2260409E03C3}" destId="{53C8F148-425B-4A88-BECA-D2D1980E104E}" srcOrd="1" destOrd="0" presId="urn:microsoft.com/office/officeart/2005/8/layout/default"/>
    <dgm:cxn modelId="{21107248-2ED0-4D67-9F1D-5468CD4C8F41}" type="presParOf" srcId="{86E1FDE7-73CE-4212-83B1-2260409E03C3}" destId="{B746BB74-3108-40DC-AE6A-76E0242B961A}" srcOrd="2" destOrd="0" presId="urn:microsoft.com/office/officeart/2005/8/layout/default"/>
    <dgm:cxn modelId="{E8002B85-DFF1-4F4B-A18A-5F84D5F85386}" type="presParOf" srcId="{86E1FDE7-73CE-4212-83B1-2260409E03C3}" destId="{565FA0FE-2E49-4F96-9D16-7DF4C2786440}" srcOrd="3" destOrd="0" presId="urn:microsoft.com/office/officeart/2005/8/layout/default"/>
    <dgm:cxn modelId="{3265713B-0FAF-4B0D-BE6C-80A7C6C45999}" type="presParOf" srcId="{86E1FDE7-73CE-4212-83B1-2260409E03C3}" destId="{22C890C5-96FA-4FBD-ACBD-EE70B97C3870}" srcOrd="4" destOrd="0" presId="urn:microsoft.com/office/officeart/2005/8/layout/default"/>
    <dgm:cxn modelId="{3282D544-1A7F-49AD-BE85-FC150B79C434}" type="presParOf" srcId="{86E1FDE7-73CE-4212-83B1-2260409E03C3}" destId="{83B7E731-BE45-4A57-9384-DEA99A8E5376}" srcOrd="5" destOrd="0" presId="urn:microsoft.com/office/officeart/2005/8/layout/default"/>
    <dgm:cxn modelId="{E589838C-00EB-47C5-A984-2ACAED623B27}" type="presParOf" srcId="{86E1FDE7-73CE-4212-83B1-2260409E03C3}" destId="{39FAB923-EA8D-43EE-B655-4558BCCFE7EA}" srcOrd="6" destOrd="0" presId="urn:microsoft.com/office/officeart/2005/8/layout/default"/>
    <dgm:cxn modelId="{B36B01F1-BCF8-4B07-8653-01F2908854EA}" type="presParOf" srcId="{86E1FDE7-73CE-4212-83B1-2260409E03C3}" destId="{CE8E55D9-BCA8-41AC-AD47-BB1210A50D15}" srcOrd="7" destOrd="0" presId="urn:microsoft.com/office/officeart/2005/8/layout/default"/>
    <dgm:cxn modelId="{8518BDDE-26DE-48E1-A6BA-21B36BFA159C}" type="presParOf" srcId="{86E1FDE7-73CE-4212-83B1-2260409E03C3}" destId="{3C7DE26A-B778-45F2-9E02-AB2C20BCC548}" srcOrd="8" destOrd="0" presId="urn:microsoft.com/office/officeart/2005/8/layout/default"/>
    <dgm:cxn modelId="{84061DE2-119B-4FEE-8810-C24C0652D217}" type="presParOf" srcId="{86E1FDE7-73CE-4212-83B1-2260409E03C3}" destId="{406636AB-20BA-4A1A-B877-4B7C331DF733}" srcOrd="9" destOrd="0" presId="urn:microsoft.com/office/officeart/2005/8/layout/default"/>
    <dgm:cxn modelId="{1E64B633-E3A3-420B-A0FA-80239B38716B}" type="presParOf" srcId="{86E1FDE7-73CE-4212-83B1-2260409E03C3}" destId="{A0524577-6F46-490F-8180-855FDD415E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Upper Control </a:t>
          </a:r>
          <a:r>
            <a:rPr lang="en-US"/>
            <a:t>Box Supplemental Guard</a:t>
          </a:r>
          <a:endParaRPr lang="en-US" dirty="0"/>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2ED096FF-C63E-4E09-9662-21C00D43513C}">
      <dgm:prSet/>
      <dgm:spPr>
        <a:ln>
          <a:solidFill>
            <a:schemeClr val="tx1">
              <a:lumMod val="65000"/>
              <a:lumOff val="35000"/>
            </a:schemeClr>
          </a:solidFill>
        </a:ln>
      </dgm:spPr>
      <dgm:t>
        <a:bodyPr/>
        <a:lstStyle/>
        <a:p>
          <a:r>
            <a:rPr lang="en-US" dirty="0"/>
            <a:t>Proactive Platform Safety System® (PPSS) senses overhead obstructions</a:t>
          </a:r>
        </a:p>
      </dgm:t>
    </dgm:pt>
    <dgm:pt modelId="{323F9074-AE9C-4DF9-B3A0-8FC74079E021}" type="parTrans" cxnId="{EC9E989A-95D2-4B76-B52B-7E9751464B9B}">
      <dgm:prSet/>
      <dgm:spPr/>
      <dgm:t>
        <a:bodyPr/>
        <a:lstStyle/>
        <a:p>
          <a:endParaRPr lang="en-US"/>
        </a:p>
      </dgm:t>
    </dgm:pt>
    <dgm:pt modelId="{87A77CD7-43E5-4CB3-B210-37046FFC39CA}" type="sibTrans" cxnId="{EC9E989A-95D2-4B76-B52B-7E9751464B9B}">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Non-Marking Tires</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D9693BAE-49BC-4508-8FF5-A356DC0947E1}">
      <dgm:prSet/>
      <dgm:spPr>
        <a:ln>
          <a:solidFill>
            <a:schemeClr val="tx1">
              <a:lumMod val="65000"/>
              <a:lumOff val="35000"/>
            </a:schemeClr>
          </a:solidFill>
        </a:ln>
      </dgm:spPr>
      <dgm:t>
        <a:bodyPr/>
        <a:lstStyle/>
        <a:p>
          <a:r>
            <a:rPr lang="en-US" dirty="0"/>
            <a:t>2 x 12v 63 A/H Lithium-Ion batteries (Maintenance Free)</a:t>
          </a:r>
        </a:p>
      </dgm:t>
    </dgm:pt>
    <dgm:pt modelId="{002416E4-04DD-4181-9F6C-4D36E5470ED9}" type="parTrans" cxnId="{0A418AD8-8563-4042-9B82-BADD8D39B673}">
      <dgm:prSet/>
      <dgm:spPr/>
      <dgm:t>
        <a:bodyPr/>
        <a:lstStyle/>
        <a:p>
          <a:endParaRPr lang="en-US"/>
        </a:p>
      </dgm:t>
    </dgm:pt>
    <dgm:pt modelId="{8DE9E2CB-6D11-4906-B57E-B252E5E7F502}" type="sibTrans" cxnId="{0A418AD8-8563-4042-9B82-BADD8D39B673}">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All-Electric Drive, Lift &amp; Steer (No Hydraulic Oil)</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Up to 9 ft. 8in. Platform Height</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Data Centers, Food and Pharmaceutical Applications</a:t>
          </a:r>
        </a:p>
      </dgm:t>
    </dgm:pt>
    <dgm:pt modelId="{B7538047-27A0-4615-ACBD-10A04780FB2E}" type="parTrans" cxnId="{D5D47048-A3BA-4D3F-986B-39DE46DD6670}">
      <dgm:prSet/>
      <dgm:spPr/>
      <dgm:t>
        <a:bodyPr/>
        <a:lstStyle/>
        <a:p>
          <a:endParaRPr lang="en-US"/>
        </a:p>
      </dgm:t>
    </dgm:pt>
    <dgm:pt modelId="{9FE16088-F406-42FC-AE47-6D88C49A65A1}" type="sibTrans" cxnId="{D5D47048-A3BA-4D3F-986B-39DE46DD6670}">
      <dgm:prSet/>
      <dgm:spPr/>
      <dgm:t>
        <a:bodyPr/>
        <a:lstStyle/>
        <a:p>
          <a:endParaRPr lang="en-US"/>
        </a:p>
      </dgm:t>
    </dgm:pt>
    <dgm:pt modelId="{9762F665-D798-40A0-969A-6BB327C64F27}">
      <dgm:prSet/>
      <dgm:spPr>
        <a:ln>
          <a:solidFill>
            <a:schemeClr val="tx1">
              <a:lumMod val="65000"/>
              <a:lumOff val="35000"/>
            </a:schemeClr>
          </a:solidFill>
        </a:ln>
      </dgm:spPr>
      <dgm:t>
        <a:bodyPr/>
        <a:lstStyle/>
        <a:p>
          <a:r>
            <a:rPr lang="en-US" dirty="0"/>
            <a:t>Xtra Deck® (20”) Additional Height Platform</a:t>
          </a:r>
        </a:p>
      </dgm:t>
    </dgm:pt>
    <dgm:pt modelId="{9CA800D8-8992-4606-813C-6E19CE37BAFE}" type="parTrans" cxnId="{AAA9D735-0181-4EF7-89F2-E70BC7443FFE}">
      <dgm:prSet/>
      <dgm:spPr/>
      <dgm:t>
        <a:bodyPr/>
        <a:lstStyle/>
        <a:p>
          <a:endParaRPr lang="en-US"/>
        </a:p>
      </dgm:t>
    </dgm:pt>
    <dgm:pt modelId="{A80C72F8-671F-43F3-9492-A35C4322EED5}" type="sibTrans" cxnId="{AAA9D735-0181-4EF7-89F2-E70BC7443FFE}">
      <dgm:prSet/>
      <dgm:spPr/>
      <dgm:t>
        <a:bodyPr/>
        <a:lstStyle/>
        <a:p>
          <a:endParaRPr lang="en-US"/>
        </a:p>
      </dgm:t>
    </dgm:pt>
    <dgm:pt modelId="{61240A9C-BE29-4E10-BB23-83456C4BC231}">
      <dgm:prSet/>
      <dgm:spPr>
        <a:ln>
          <a:solidFill>
            <a:schemeClr val="tx1">
              <a:lumMod val="65000"/>
              <a:lumOff val="35000"/>
            </a:schemeClr>
          </a:solidFill>
        </a:ln>
      </dgm:spPr>
      <dgm:t>
        <a:bodyPr/>
        <a:lstStyle/>
        <a:p>
          <a:r>
            <a:rPr lang="en-US" dirty="0"/>
            <a:t>Full solution to Ladders Last challenge</a:t>
          </a:r>
        </a:p>
      </dgm:t>
    </dgm:pt>
    <dgm:pt modelId="{C365FD92-45B0-4F8D-AF61-40EE6D6A7AFE}" type="parTrans" cxnId="{D3E2EAC4-068D-4969-B6D4-F605938195C4}">
      <dgm:prSet/>
      <dgm:spPr/>
    </dgm:pt>
    <dgm:pt modelId="{A5BAE330-AD90-4229-B1FD-462F0F9D050F}" type="sibTrans" cxnId="{D3E2EAC4-068D-4969-B6D4-F605938195C4}">
      <dgm:prSet/>
      <dgm:spPr/>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CFE89405-6C47-45A4-B726-C0606902CB00}" type="presOf" srcId="{9762F665-D798-40A0-969A-6BB327C64F27}" destId="{D374A296-D80B-41BC-8DBC-57EFA537F069}" srcOrd="0" destOrd="2" presId="urn:microsoft.com/office/officeart/2005/8/layout/list1"/>
    <dgm:cxn modelId="{4232960B-A897-467E-8DFD-63D25A718A3C}" srcId="{AD83E5F8-B6EE-4E20-B263-4FAB896906CE}" destId="{DBE6D01D-AD56-45DF-A99B-3B8C7A1E5747}" srcOrd="4"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3"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AE73D11E-ED29-4AE4-BDD9-B5DE66792DE8}" type="presOf" srcId="{2ED096FF-C63E-4E09-9662-21C00D43513C}" destId="{A67D21E4-2122-4E0A-922B-00A394A8558C}" srcOrd="0" destOrd="2" presId="urn:microsoft.com/office/officeart/2005/8/layout/list1"/>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3" presId="urn:microsoft.com/office/officeart/2005/8/layout/list1"/>
    <dgm:cxn modelId="{5945B335-305D-4D1B-89DD-F2AC64385190}" type="presOf" srcId="{DBE6D01D-AD56-45DF-A99B-3B8C7A1E5747}" destId="{A67D21E4-2122-4E0A-922B-00A394A8558C}" srcOrd="0" destOrd="4" presId="urn:microsoft.com/office/officeart/2005/8/layout/list1"/>
    <dgm:cxn modelId="{A1BFC435-AA7A-48ED-9CCB-8B6615FCE175}" type="presOf" srcId="{F91B99B2-CB7A-46FF-8E60-9C4D3E23B905}" destId="{715F1BCC-82F8-4F57-9ED4-633CBD1406A6}" srcOrd="0" destOrd="0" presId="urn:microsoft.com/office/officeart/2005/8/layout/list1"/>
    <dgm:cxn modelId="{AAA9D735-0181-4EF7-89F2-E70BC7443FFE}" srcId="{1ABDAC54-598C-4F43-BFED-45094FEE2786}" destId="{9762F665-D798-40A0-969A-6BB327C64F27}" srcOrd="2" destOrd="0" parTransId="{9CA800D8-8992-4606-813C-6E19CE37BAFE}" sibTransId="{A80C72F8-671F-43F3-9492-A35C4322EED5}"/>
    <dgm:cxn modelId="{1DDCFC3D-7902-4155-A1E7-DAB3AD86F4BE}" type="presOf" srcId="{AD83E5F8-B6EE-4E20-B263-4FAB896906CE}" destId="{76892B2C-6D53-4346-83E6-E6E6C85C3815}" srcOrd="0" destOrd="0" presId="urn:microsoft.com/office/officeart/2005/8/layout/list1"/>
    <dgm:cxn modelId="{05A97A3E-CA69-48B8-B1E7-6EB24033522C}" type="presOf" srcId="{61240A9C-BE29-4E10-BB23-83456C4BC231}" destId="{D374A296-D80B-41BC-8DBC-57EFA537F069}" srcOrd="0" destOrd="5" presId="urn:microsoft.com/office/officeart/2005/8/layout/list1"/>
    <dgm:cxn modelId="{D5D47048-A3BA-4D3F-986B-39DE46DD6670}" srcId="{1ABDAC54-598C-4F43-BFED-45094FEE2786}" destId="{2AB881CA-C832-469B-920C-BA5FF277725E}" srcOrd="3" destOrd="0" parTransId="{B7538047-27A0-4615-ACBD-10A04780FB2E}" sibTransId="{9FE16088-F406-42FC-AE47-6D88C49A65A1}"/>
    <dgm:cxn modelId="{5D7A956D-E900-444D-82C5-A9E72FD3B57E}" srcId="{1ABDAC54-598C-4F43-BFED-45094FEE2786}" destId="{406DD494-1B0C-49EE-B652-A4B585410DB1}" srcOrd="4"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3"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C150B28B-1C94-444E-8BC4-AA5E008C5ABE}" type="presOf" srcId="{D9693BAE-49BC-4508-8FF5-A356DC0947E1}" destId="{D374A296-D80B-41BC-8DBC-57EFA537F069}" srcOrd="0" destOrd="6" presId="urn:microsoft.com/office/officeart/2005/8/layout/list1"/>
    <dgm:cxn modelId="{BB8EA498-53E4-49D4-9393-3A76A8E7425C}" srcId="{1ABDAC54-598C-4F43-BFED-45094FEE2786}" destId="{10BD5A22-6F4E-4CC9-A063-BCE3CF43E9B0}" srcOrd="0" destOrd="0" parTransId="{745A19AF-766A-44C7-AE9C-A884ACD45FCC}" sibTransId="{AA0FEF0C-339F-4C74-A513-078A5AB9BB7E}"/>
    <dgm:cxn modelId="{EC9E989A-95D2-4B76-B52B-7E9751464B9B}" srcId="{AD83E5F8-B6EE-4E20-B263-4FAB896906CE}" destId="{2ED096FF-C63E-4E09-9662-21C00D43513C}" srcOrd="2" destOrd="0" parTransId="{323F9074-AE9C-4DF9-B3A0-8FC74079E021}" sibTransId="{87A77CD7-43E5-4CB3-B210-37046FFC39CA}"/>
    <dgm:cxn modelId="{50A0009F-A6BC-4EF3-A9F0-9FBAAC1EC5A1}" type="presOf" srcId="{406DD494-1B0C-49EE-B652-A4B585410DB1}" destId="{D374A296-D80B-41BC-8DBC-57EFA537F069}" srcOrd="0" destOrd="4"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D3E2EAC4-068D-4969-B6D4-F605938195C4}" srcId="{1ABDAC54-598C-4F43-BFED-45094FEE2786}" destId="{61240A9C-BE29-4E10-BB23-83456C4BC231}" srcOrd="5" destOrd="0" parTransId="{C365FD92-45B0-4F8D-AF61-40EE6D6A7AFE}" sibTransId="{A5BAE330-AD90-4229-B1FD-462F0F9D050F}"/>
    <dgm:cxn modelId="{AC7F9DCD-3139-4AC6-9DDE-0F12CD21F15D}" srcId="{F91B99B2-CB7A-46FF-8E60-9C4D3E23B905}" destId="{AD83E5F8-B6EE-4E20-B263-4FAB896906CE}" srcOrd="1" destOrd="0" parTransId="{95AED6F2-1567-4556-9101-1C74167FFC17}" sibTransId="{886007C5-8CE6-40F2-847F-DCB6FDF99603}"/>
    <dgm:cxn modelId="{0A418AD8-8563-4042-9B82-BADD8D39B673}" srcId="{1ABDAC54-598C-4F43-BFED-45094FEE2786}" destId="{D9693BAE-49BC-4508-8FF5-A356DC0947E1}" srcOrd="6" destOrd="0" parTransId="{002416E4-04DD-4181-9F6C-4D36E5470ED9}" sibTransId="{8DE9E2CB-6D11-4906-B57E-B252E5E7F502}"/>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86CC-C138-4303-AE48-1FC5EC6FF002}">
      <dsp:nvSpPr>
        <dsp:cNvPr id="0" name=""/>
        <dsp:cNvSpPr/>
      </dsp:nvSpPr>
      <dsp:spPr>
        <a:xfrm>
          <a:off x="665" y="1219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Max. Platform Height: 9 ft. 8 in. (2.9m) Indoor /   7 ft. 5 in. (2.3m) Outdoor</a:t>
          </a:r>
        </a:p>
      </dsp:txBody>
      <dsp:txXfrm>
        <a:off x="665" y="121932"/>
        <a:ext cx="2596714" cy="1558028"/>
      </dsp:txXfrm>
    </dsp:sp>
    <dsp:sp modelId="{B746BB74-3108-40DC-AE6A-76E0242B961A}">
      <dsp:nvSpPr>
        <dsp:cNvPr id="0" name=""/>
        <dsp:cNvSpPr/>
      </dsp:nvSpPr>
      <dsp:spPr>
        <a:xfrm>
          <a:off x="2857051" y="1219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Max. Platform Capacity: </a:t>
          </a:r>
          <a:r>
            <a:rPr lang="en-US" sz="2000" kern="1200"/>
            <a:t>500 lbs., 1 person</a:t>
          </a:r>
        </a:p>
      </dsp:txBody>
      <dsp:txXfrm>
        <a:off x="2857051" y="121932"/>
        <a:ext cx="2596714" cy="1558028"/>
      </dsp:txXfrm>
    </dsp:sp>
    <dsp:sp modelId="{22C890C5-96FA-4FBD-ACBD-EE70B97C3870}">
      <dsp:nvSpPr>
        <dsp:cNvPr id="0" name=""/>
        <dsp:cNvSpPr/>
      </dsp:nvSpPr>
      <dsp:spPr>
        <a:xfrm>
          <a:off x="665" y="19396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Max. Chassis Inclination: </a:t>
          </a:r>
          <a:r>
            <a:rPr lang="en-US" sz="2000" kern="1200"/>
            <a:t>1.5° side, 3° inline</a:t>
          </a:r>
        </a:p>
      </dsp:txBody>
      <dsp:txXfrm>
        <a:off x="665" y="1939632"/>
        <a:ext cx="2596714" cy="1558028"/>
      </dsp:txXfrm>
    </dsp:sp>
    <dsp:sp modelId="{39FAB923-EA8D-43EE-B655-4558BCCFE7EA}">
      <dsp:nvSpPr>
        <dsp:cNvPr id="0" name=""/>
        <dsp:cNvSpPr/>
      </dsp:nvSpPr>
      <dsp:spPr>
        <a:xfrm>
          <a:off x="2857051" y="19396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Max. Wind Speed: </a:t>
          </a:r>
          <a:r>
            <a:rPr lang="en-US" sz="2000" kern="1200"/>
            <a:t>28 mph (45 kph) outdoors</a:t>
          </a:r>
        </a:p>
      </dsp:txBody>
      <dsp:txXfrm>
        <a:off x="2857051" y="1939632"/>
        <a:ext cx="2596714" cy="1558028"/>
      </dsp:txXfrm>
    </dsp:sp>
    <dsp:sp modelId="{3C7DE26A-B778-45F2-9E02-AB2C20BCC548}">
      <dsp:nvSpPr>
        <dsp:cNvPr id="0" name=""/>
        <dsp:cNvSpPr/>
      </dsp:nvSpPr>
      <dsp:spPr>
        <a:xfrm>
          <a:off x="665" y="37573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ELECTROCUTION HAZARD! THIS MACHINE IS NOT INSULATED!</a:t>
          </a:r>
          <a:endParaRPr lang="en-US" sz="2000" kern="1200"/>
        </a:p>
      </dsp:txBody>
      <dsp:txXfrm>
        <a:off x="665" y="3757332"/>
        <a:ext cx="2596714" cy="1558028"/>
      </dsp:txXfrm>
    </dsp:sp>
    <dsp:sp modelId="{A0524577-6F46-490F-8180-855FDD415E94}">
      <dsp:nvSpPr>
        <dsp:cNvPr id="0" name=""/>
        <dsp:cNvSpPr/>
      </dsp:nvSpPr>
      <dsp:spPr>
        <a:xfrm>
          <a:off x="2857051" y="3757332"/>
          <a:ext cx="2596714" cy="1558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See operator's manual for additional information and instructions for safe use.</a:t>
          </a:r>
        </a:p>
      </dsp:txBody>
      <dsp:txXfrm>
        <a:off x="2857051" y="3757332"/>
        <a:ext cx="2596714" cy="1558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323562"/>
          <a:ext cx="7240043" cy="240975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54076" rIns="5619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All-Electric Drive, Lift &amp; Steer (No Hydraulic Oil)</a:t>
          </a:r>
        </a:p>
        <a:p>
          <a:pPr marL="171450" lvl="1" indent="-171450" algn="l" defTabSz="755650">
            <a:lnSpc>
              <a:spcPct val="90000"/>
            </a:lnSpc>
            <a:spcBef>
              <a:spcPct val="0"/>
            </a:spcBef>
            <a:spcAft>
              <a:spcPct val="15000"/>
            </a:spcAft>
            <a:buChar char="•"/>
          </a:pPr>
          <a:r>
            <a:rPr lang="en-US" sz="1700" kern="1200" dirty="0"/>
            <a:t>Up to 9 ft. 8in. Platform Height</a:t>
          </a:r>
        </a:p>
        <a:p>
          <a:pPr marL="171450" lvl="1" indent="-171450" algn="l" defTabSz="755650">
            <a:lnSpc>
              <a:spcPct val="90000"/>
            </a:lnSpc>
            <a:spcBef>
              <a:spcPct val="0"/>
            </a:spcBef>
            <a:spcAft>
              <a:spcPct val="15000"/>
            </a:spcAft>
            <a:buChar char="•"/>
          </a:pPr>
          <a:r>
            <a:rPr lang="en-US" sz="1700" kern="1200" dirty="0"/>
            <a:t>Xtra Deck® (20”) Additional Height Platform</a:t>
          </a:r>
        </a:p>
        <a:p>
          <a:pPr marL="171450" lvl="1" indent="-171450" algn="l" defTabSz="755650">
            <a:lnSpc>
              <a:spcPct val="90000"/>
            </a:lnSpc>
            <a:spcBef>
              <a:spcPct val="0"/>
            </a:spcBef>
            <a:spcAft>
              <a:spcPct val="15000"/>
            </a:spcAft>
            <a:buChar char="•"/>
          </a:pPr>
          <a:r>
            <a:rPr lang="en-US" sz="1700" kern="1200" dirty="0"/>
            <a:t>Data Centers, Food and Pharmaceutical Applications</a:t>
          </a:r>
        </a:p>
        <a:p>
          <a:pPr marL="171450" lvl="1" indent="-171450" algn="l" defTabSz="755650">
            <a:lnSpc>
              <a:spcPct val="90000"/>
            </a:lnSpc>
            <a:spcBef>
              <a:spcPct val="0"/>
            </a:spcBef>
            <a:spcAft>
              <a:spcPct val="15000"/>
            </a:spcAft>
            <a:buChar char="•"/>
          </a:pPr>
          <a:r>
            <a:rPr lang="en-US" sz="1700" kern="1200" dirty="0"/>
            <a:t>Non-Marking Tires</a:t>
          </a:r>
        </a:p>
        <a:p>
          <a:pPr marL="171450" lvl="1" indent="-171450" algn="l" defTabSz="755650">
            <a:lnSpc>
              <a:spcPct val="90000"/>
            </a:lnSpc>
            <a:spcBef>
              <a:spcPct val="0"/>
            </a:spcBef>
            <a:spcAft>
              <a:spcPct val="15000"/>
            </a:spcAft>
            <a:buChar char="•"/>
          </a:pPr>
          <a:r>
            <a:rPr lang="en-US" sz="1700" kern="1200" dirty="0"/>
            <a:t>Full solution to Ladders Last challenge</a:t>
          </a:r>
        </a:p>
        <a:p>
          <a:pPr marL="171450" lvl="1" indent="-171450" algn="l" defTabSz="755650">
            <a:lnSpc>
              <a:spcPct val="90000"/>
            </a:lnSpc>
            <a:spcBef>
              <a:spcPct val="0"/>
            </a:spcBef>
            <a:spcAft>
              <a:spcPct val="15000"/>
            </a:spcAft>
            <a:buChar char="•"/>
          </a:pPr>
          <a:r>
            <a:rPr lang="en-US" sz="1700" kern="1200" dirty="0"/>
            <a:t>2 x 12v 63 A/H Lithium-Ion batteries (Maintenance Free)</a:t>
          </a:r>
        </a:p>
      </dsp:txBody>
      <dsp:txXfrm>
        <a:off x="0" y="323562"/>
        <a:ext cx="7240043" cy="2409750"/>
      </dsp:txXfrm>
    </dsp:sp>
    <dsp:sp modelId="{BDFD3421-5D8F-47B8-9F5C-40712787B415}">
      <dsp:nvSpPr>
        <dsp:cNvPr id="0" name=""/>
        <dsp:cNvSpPr/>
      </dsp:nvSpPr>
      <dsp:spPr>
        <a:xfrm>
          <a:off x="362002" y="72642"/>
          <a:ext cx="5068030" cy="50184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755650">
            <a:lnSpc>
              <a:spcPct val="90000"/>
            </a:lnSpc>
            <a:spcBef>
              <a:spcPct val="0"/>
            </a:spcBef>
            <a:spcAft>
              <a:spcPct val="35000"/>
            </a:spcAft>
            <a:buNone/>
          </a:pPr>
          <a:r>
            <a:rPr lang="en-US" sz="1700" kern="1200" dirty="0"/>
            <a:t>Features:</a:t>
          </a:r>
        </a:p>
      </dsp:txBody>
      <dsp:txXfrm>
        <a:off x="386500" y="97140"/>
        <a:ext cx="5019034" cy="452844"/>
      </dsp:txXfrm>
    </dsp:sp>
    <dsp:sp modelId="{A67D21E4-2122-4E0A-922B-00A394A8558C}">
      <dsp:nvSpPr>
        <dsp:cNvPr id="0" name=""/>
        <dsp:cNvSpPr/>
      </dsp:nvSpPr>
      <dsp:spPr>
        <a:xfrm>
          <a:off x="0" y="3076032"/>
          <a:ext cx="7240043" cy="208845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54076" rIns="5619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Upper Control </a:t>
          </a:r>
          <a:r>
            <a:rPr lang="en-US" sz="1700" kern="1200"/>
            <a:t>Box Supplemental Guard</a:t>
          </a:r>
          <a:endParaRPr lang="en-US" sz="1700" kern="1200" dirty="0"/>
        </a:p>
        <a:p>
          <a:pPr marL="171450" lvl="1" indent="-171450" algn="l" defTabSz="755650">
            <a:lnSpc>
              <a:spcPct val="90000"/>
            </a:lnSpc>
            <a:spcBef>
              <a:spcPct val="0"/>
            </a:spcBef>
            <a:spcAft>
              <a:spcPct val="15000"/>
            </a:spcAft>
            <a:buChar char="•"/>
          </a:pPr>
          <a:r>
            <a:rPr lang="en-US" sz="1700" kern="1200" dirty="0"/>
            <a:t>Cold Weather Package</a:t>
          </a:r>
        </a:p>
        <a:p>
          <a:pPr marL="171450" lvl="1" indent="-171450" algn="l" defTabSz="755650">
            <a:lnSpc>
              <a:spcPct val="90000"/>
            </a:lnSpc>
            <a:spcBef>
              <a:spcPct val="0"/>
            </a:spcBef>
            <a:spcAft>
              <a:spcPct val="15000"/>
            </a:spcAft>
            <a:buChar char="•"/>
          </a:pPr>
          <a:r>
            <a:rPr lang="en-US" sz="1700" kern="1200" dirty="0"/>
            <a:t>Proactive Platform Safety System® (PPSS) senses overhead obstructions</a:t>
          </a:r>
        </a:p>
        <a:p>
          <a:pPr marL="171450" lvl="1" indent="-171450" algn="l" defTabSz="755650">
            <a:lnSpc>
              <a:spcPct val="90000"/>
            </a:lnSpc>
            <a:spcBef>
              <a:spcPct val="0"/>
            </a:spcBef>
            <a:spcAft>
              <a:spcPct val="15000"/>
            </a:spcAft>
            <a:buChar char="•"/>
          </a:pPr>
          <a:r>
            <a:rPr lang="en-US" sz="1700" kern="1200" dirty="0"/>
            <a:t>Second Year Extended Warranty</a:t>
          </a:r>
        </a:p>
        <a:p>
          <a:pPr marL="171450" lvl="1" indent="-171450" algn="l" defTabSz="755650">
            <a:lnSpc>
              <a:spcPct val="90000"/>
            </a:lnSpc>
            <a:spcBef>
              <a:spcPct val="0"/>
            </a:spcBef>
            <a:spcAft>
              <a:spcPct val="15000"/>
            </a:spcAft>
            <a:buChar char="•"/>
          </a:pPr>
          <a:endParaRPr lang="en-US" sz="1700" kern="1200" dirty="0"/>
        </a:p>
      </dsp:txBody>
      <dsp:txXfrm>
        <a:off x="0" y="3076032"/>
        <a:ext cx="7240043" cy="2088450"/>
      </dsp:txXfrm>
    </dsp:sp>
    <dsp:sp modelId="{CBECCCC4-1523-41FE-B069-4A512542FDA6}">
      <dsp:nvSpPr>
        <dsp:cNvPr id="0" name=""/>
        <dsp:cNvSpPr/>
      </dsp:nvSpPr>
      <dsp:spPr>
        <a:xfrm>
          <a:off x="362002" y="2825112"/>
          <a:ext cx="5068030" cy="50184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755650">
            <a:lnSpc>
              <a:spcPct val="90000"/>
            </a:lnSpc>
            <a:spcBef>
              <a:spcPct val="0"/>
            </a:spcBef>
            <a:spcAft>
              <a:spcPct val="35000"/>
            </a:spcAft>
            <a:buNone/>
          </a:pPr>
          <a:r>
            <a:rPr lang="en-US" sz="1700" kern="1200" dirty="0"/>
            <a:t>Options:</a:t>
          </a:r>
        </a:p>
      </dsp:txBody>
      <dsp:txXfrm>
        <a:off x="386500" y="2849610"/>
        <a:ext cx="501903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11/11/2022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4E41-7163-4B0D-B310-8220F6B7DE72}" type="slidenum">
              <a:rPr lang="en-US" smtClean="0"/>
              <a:t>5</a:t>
            </a:fld>
            <a:endParaRPr lang="en-US" dirty="0"/>
          </a:p>
        </p:txBody>
      </p:sp>
    </p:spTree>
    <p:extLst>
      <p:ext uri="{BB962C8B-B14F-4D97-AF65-F5344CB8AC3E}">
        <p14:creationId xmlns:p14="http://schemas.microsoft.com/office/powerpoint/2010/main" val="14904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11/11/2022</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11/11/2022</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11/11/2022</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11/11/2022</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11/11/2022</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11/11/2022</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11/11/2022</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11/11/2022</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11/11/2022</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2" y="4615622"/>
            <a:ext cx="4954134"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NAN010™-XD</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46318</a:t>
            </a:r>
          </a:p>
        </p:txBody>
      </p:sp>
      <p:pic>
        <p:nvPicPr>
          <p:cNvPr id="2" name="Picture 1">
            <a:extLst>
              <a:ext uri="{FF2B5EF4-FFF2-40B4-BE49-F238E27FC236}">
                <a16:creationId xmlns:a16="http://schemas.microsoft.com/office/drawing/2014/main" id="{012F7383-A57D-98FC-23B5-0F16FA8FE4B5}"/>
              </a:ext>
            </a:extLst>
          </p:cNvPr>
          <p:cNvPicPr>
            <a:picLocks noChangeAspect="1"/>
          </p:cNvPicPr>
          <p:nvPr/>
        </p:nvPicPr>
        <p:blipFill>
          <a:blip r:embed="rId3"/>
          <a:stretch>
            <a:fillRect/>
          </a:stretch>
        </p:blipFill>
        <p:spPr>
          <a:xfrm>
            <a:off x="0" y="16716"/>
            <a:ext cx="12192000" cy="3937000"/>
          </a:xfrm>
          <a:prstGeom prst="rect">
            <a:avLst/>
          </a:prstGeom>
        </p:spPr>
      </p:pic>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1097280" y="286603"/>
            <a:ext cx="10058400" cy="1450757"/>
          </a:xfrm>
        </p:spPr>
        <p:txBody>
          <a:bodyPr>
            <a:normAutofit/>
          </a:bodyPr>
          <a:lstStyle/>
          <a:p>
            <a:r>
              <a:rPr lang="en-US">
                <a:latin typeface="+mn-lt"/>
              </a:rPr>
              <a:t>NANO10™-XD Familiarization </a:t>
            </a:r>
            <a:br>
              <a:rPr lang="en-US">
                <a:latin typeface="+mn-lt"/>
              </a:rPr>
            </a:br>
            <a:r>
              <a:rPr lang="en-US">
                <a:latin typeface="+mn-lt"/>
              </a:rPr>
              <a:t>(ANSI A92.22 6.2.5)</a:t>
            </a:r>
          </a:p>
        </p:txBody>
      </p:sp>
      <p:cxnSp>
        <p:nvCxnSpPr>
          <p:cNvPr id="29"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1097280" y="2108201"/>
            <a:ext cx="5575367" cy="3760891"/>
          </a:xfrm>
        </p:spPr>
        <p:txBody>
          <a:bodyPr>
            <a:normAutofit/>
          </a:bodyPr>
          <a:lstStyle/>
          <a:p>
            <a:pPr marL="228600" indent="-228600">
              <a:lnSpc>
                <a:spcPct val="90000"/>
              </a:lnSpc>
              <a:buFont typeface="Arial" panose="020B0604020202020204" pitchFamily="34" charset="0"/>
              <a:buChar char="•"/>
            </a:pPr>
            <a:r>
              <a:rPr lang="en-US" sz="1600"/>
              <a:t>6.2.5.1 Prior to user’s authorization of an operator to use a specific model of MEWP, the user must ensure the operator is familiarized on the following, and as specified by the manufacturer.</a:t>
            </a:r>
          </a:p>
          <a:p>
            <a:pPr marL="228600" indent="-228600">
              <a:lnSpc>
                <a:spcPct val="90000"/>
              </a:lnSpc>
              <a:buFont typeface="Arial" panose="020B0604020202020204" pitchFamily="34" charset="0"/>
              <a:buChar char="•"/>
            </a:pPr>
            <a:r>
              <a:rPr lang="en-US" sz="1600"/>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600" b="1"/>
              <a:t> </a:t>
            </a:r>
          </a:p>
          <a:p>
            <a:pPr marL="228600" indent="-228600">
              <a:lnSpc>
                <a:spcPct val="90000"/>
              </a:lnSpc>
              <a:buFont typeface="Arial" panose="020B0604020202020204" pitchFamily="34" charset="0"/>
              <a:buChar char="•"/>
            </a:pPr>
            <a:r>
              <a:rPr lang="en-US" sz="1600"/>
              <a:t>Manual location is in manual enclosure on the inside of the front guardrail. </a:t>
            </a:r>
          </a:p>
          <a:p>
            <a:pPr marL="228600" indent="-228600">
              <a:lnSpc>
                <a:spcPct val="90000"/>
              </a:lnSpc>
              <a:buFont typeface="Arial" panose="020B0604020202020204" pitchFamily="34" charset="0"/>
              <a:buChar char="•"/>
            </a:pPr>
            <a:r>
              <a:rPr lang="en-US" sz="1600"/>
              <a:t>Confirm that the required manual(s) as specified by the manufacturer are with the MEC NANO10™-XD. </a:t>
            </a:r>
          </a:p>
        </p:txBody>
      </p:sp>
      <p:pic>
        <p:nvPicPr>
          <p:cNvPr id="6" name="Picture 5">
            <a:extLst>
              <a:ext uri="{FF2B5EF4-FFF2-40B4-BE49-F238E27FC236}">
                <a16:creationId xmlns:a16="http://schemas.microsoft.com/office/drawing/2014/main" id="{F4088C6E-D487-8F04-18FC-946E3C4022E7}"/>
              </a:ext>
            </a:extLst>
          </p:cNvPr>
          <p:cNvPicPr>
            <a:picLocks noChangeAspect="1"/>
          </p:cNvPicPr>
          <p:nvPr/>
        </p:nvPicPr>
        <p:blipFill rotWithShape="1">
          <a:blip r:embed="rId2"/>
          <a:srcRect r="4" b="9268"/>
          <a:stretch/>
        </p:blipFill>
        <p:spPr>
          <a:xfrm>
            <a:off x="7534656" y="2108200"/>
            <a:ext cx="3621024" cy="3600613"/>
          </a:xfrm>
          <a:prstGeom prst="rect">
            <a:avLst/>
          </a:prstGeom>
        </p:spPr>
      </p:pic>
      <p:sp>
        <p:nvSpPr>
          <p:cNvPr id="27" name="Rectangle 26">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84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64884" y="580973"/>
            <a:ext cx="4319895" cy="1133527"/>
          </a:xfrm>
        </p:spPr>
        <p:txBody>
          <a:bodyPr vert="horz" lIns="91440" tIns="45720" rIns="91440" bIns="45720" rtlCol="0" anchor="b">
            <a:normAutofit/>
          </a:bodyPr>
          <a:lstStyle/>
          <a:p>
            <a:r>
              <a:rPr lang="en-US" sz="4000" dirty="0"/>
              <a:t>Lower Control Panel</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NANO10™-XD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6" name="Content Placeholder 5">
            <a:extLst>
              <a:ext uri="{FF2B5EF4-FFF2-40B4-BE49-F238E27FC236}">
                <a16:creationId xmlns:a16="http://schemas.microsoft.com/office/drawing/2014/main" id="{A65D4111-2655-477F-81C4-17E0127200B2}"/>
              </a:ext>
            </a:extLst>
          </p:cNvPr>
          <p:cNvPicPr>
            <a:picLocks noGrp="1" noChangeAspect="1"/>
          </p:cNvPicPr>
          <p:nvPr>
            <p:ph sz="half" idx="1"/>
          </p:nvPr>
        </p:nvPicPr>
        <p:blipFill>
          <a:blip r:embed="rId3"/>
          <a:stretch>
            <a:fillRect/>
          </a:stretch>
        </p:blipFill>
        <p:spPr>
          <a:xfrm>
            <a:off x="124809" y="1894175"/>
            <a:ext cx="5339985" cy="2597612"/>
          </a:xfrm>
        </p:spPr>
      </p:pic>
      <p:pic>
        <p:nvPicPr>
          <p:cNvPr id="9" name="Picture 8">
            <a:extLst>
              <a:ext uri="{FF2B5EF4-FFF2-40B4-BE49-F238E27FC236}">
                <a16:creationId xmlns:a16="http://schemas.microsoft.com/office/drawing/2014/main" id="{0ADCE915-DB03-4C04-BC47-05FC8A79CD26}"/>
              </a:ext>
            </a:extLst>
          </p:cNvPr>
          <p:cNvPicPr>
            <a:picLocks noChangeAspect="1"/>
          </p:cNvPicPr>
          <p:nvPr/>
        </p:nvPicPr>
        <p:blipFill>
          <a:blip r:embed="rId4"/>
          <a:stretch>
            <a:fillRect/>
          </a:stretch>
        </p:blipFill>
        <p:spPr>
          <a:xfrm>
            <a:off x="4484779" y="806245"/>
            <a:ext cx="7594597" cy="4701417"/>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60384" y="1219200"/>
            <a:ext cx="4915643" cy="1554854"/>
          </a:xfrm>
        </p:spPr>
        <p:txBody>
          <a:bodyPr vert="horz" lIns="91440" tIns="45720" rIns="91440" bIns="45720" rtlCol="0" anchor="ctr">
            <a:noAutofit/>
          </a:bodyPr>
          <a:lstStyle/>
          <a:p>
            <a:pPr algn="r"/>
            <a:r>
              <a:rPr lang="en-US" dirty="0"/>
              <a:t>Upper Control Panel</a:t>
            </a:r>
          </a:p>
        </p:txBody>
      </p:sp>
      <p:pic>
        <p:nvPicPr>
          <p:cNvPr id="27" name="Picture 26" descr="A picture containing plate, drawing, cup&#10;&#10;Description automatically generated">
            <a:extLst>
              <a:ext uri="{FF2B5EF4-FFF2-40B4-BE49-F238E27FC236}">
                <a16:creationId xmlns:a16="http://schemas.microsoft.com/office/drawing/2014/main" id="{534E52D8-6E09-4898-BF6E-43E3425C2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1" name="Footer Placeholder 8">
            <a:extLst>
              <a:ext uri="{FF2B5EF4-FFF2-40B4-BE49-F238E27FC236}">
                <a16:creationId xmlns:a16="http://schemas.microsoft.com/office/drawing/2014/main" id="{59600AE9-5925-4C18-B5A6-E3C3E26980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NANO10™-XD Familiarization</a:t>
            </a:r>
          </a:p>
        </p:txBody>
      </p:sp>
      <p:sp>
        <p:nvSpPr>
          <p:cNvPr id="12" name="Footer Placeholder 8">
            <a:extLst>
              <a:ext uri="{FF2B5EF4-FFF2-40B4-BE49-F238E27FC236}">
                <a16:creationId xmlns:a16="http://schemas.microsoft.com/office/drawing/2014/main" id="{9DF3150A-FC57-4AE9-BC20-F72EF367CE19}"/>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4" name="Picture 3">
            <a:extLst>
              <a:ext uri="{FF2B5EF4-FFF2-40B4-BE49-F238E27FC236}">
                <a16:creationId xmlns:a16="http://schemas.microsoft.com/office/drawing/2014/main" id="{A781360D-B61B-42F9-A9CA-33B9CDFB26D6}"/>
              </a:ext>
            </a:extLst>
          </p:cNvPr>
          <p:cNvPicPr>
            <a:picLocks noChangeAspect="1"/>
          </p:cNvPicPr>
          <p:nvPr/>
        </p:nvPicPr>
        <p:blipFill>
          <a:blip r:embed="rId3"/>
          <a:stretch>
            <a:fillRect/>
          </a:stretch>
        </p:blipFill>
        <p:spPr>
          <a:xfrm>
            <a:off x="154952" y="2090737"/>
            <a:ext cx="5697557" cy="2553451"/>
          </a:xfrm>
          <a:prstGeom prst="rect">
            <a:avLst/>
          </a:prstGeom>
        </p:spPr>
      </p:pic>
      <p:pic>
        <p:nvPicPr>
          <p:cNvPr id="6" name="Picture 5">
            <a:extLst>
              <a:ext uri="{FF2B5EF4-FFF2-40B4-BE49-F238E27FC236}">
                <a16:creationId xmlns:a16="http://schemas.microsoft.com/office/drawing/2014/main" id="{1D45DA13-1BD9-4A45-A6CE-0AF6A4F77EF3}"/>
              </a:ext>
            </a:extLst>
          </p:cNvPr>
          <p:cNvPicPr>
            <a:picLocks noChangeAspect="1"/>
          </p:cNvPicPr>
          <p:nvPr/>
        </p:nvPicPr>
        <p:blipFill>
          <a:blip r:embed="rId4"/>
          <a:stretch>
            <a:fillRect/>
          </a:stretch>
        </p:blipFill>
        <p:spPr>
          <a:xfrm>
            <a:off x="5321069" y="968244"/>
            <a:ext cx="6841680" cy="4595158"/>
          </a:xfrm>
          <a:prstGeom prst="rect">
            <a:avLst/>
          </a:prstGeom>
        </p:spPr>
      </p:pic>
    </p:spTree>
    <p:extLst>
      <p:ext uri="{BB962C8B-B14F-4D97-AF65-F5344CB8AC3E}">
        <p14:creationId xmlns:p14="http://schemas.microsoft.com/office/powerpoint/2010/main" val="116213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858749" y="963998"/>
            <a:ext cx="3787457" cy="1883706"/>
          </a:xfrm>
        </p:spPr>
        <p:txBody>
          <a:bodyPr anchor="ctr">
            <a:normAutofit/>
          </a:bodyPr>
          <a:lstStyle/>
          <a:p>
            <a:pPr algn="r"/>
            <a:r>
              <a:rPr lang="en-US" sz="3200"/>
              <a:t>Additional Emergency Controls, Features &amp; Limitations</a:t>
            </a:r>
            <a:endParaRPr lang="en-US" sz="32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092DFDB6-4C04-A922-2010-9FEF443C80F8}"/>
              </a:ext>
            </a:extLst>
          </p:cNvPr>
          <p:cNvGraphicFramePr>
            <a:graphicFrameLocks noGrp="1"/>
          </p:cNvGraphicFramePr>
          <p:nvPr>
            <p:ph idx="1"/>
            <p:extLst>
              <p:ext uri="{D42A27DB-BD31-4B8C-83A1-F6EECF244321}">
                <p14:modId xmlns:p14="http://schemas.microsoft.com/office/powerpoint/2010/main" val="2054243168"/>
              </p:ext>
            </p:extLst>
          </p:nvPr>
        </p:nvGraphicFramePr>
        <p:xfrm>
          <a:off x="5301798" y="963507"/>
          <a:ext cx="5454432" cy="543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a:t>MEC 1330SE</a:t>
            </a:r>
            <a:endParaRPr lang="en-US" dirty="0"/>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1"/>
                </a:solidFill>
              </a:rPr>
              <a:t>Features, Limitations and Devices</a:t>
            </a:r>
            <a:endParaRPr lang="en-US" dirty="0">
              <a:solidFill>
                <a:schemeClr val="tx1"/>
              </a:solidFill>
            </a:endParaRP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NANO10™-XD Familiarization</a:t>
            </a:r>
            <a:endParaRPr lang="en-US" dirty="0">
              <a:solidFill>
                <a:schemeClr val="tx1"/>
              </a:solidFill>
            </a:endParaRPr>
          </a:p>
        </p:txBody>
      </p:sp>
      <p:pic>
        <p:nvPicPr>
          <p:cNvPr id="6" name="Picture 5">
            <a:extLst>
              <a:ext uri="{FF2B5EF4-FFF2-40B4-BE49-F238E27FC236}">
                <a16:creationId xmlns:a16="http://schemas.microsoft.com/office/drawing/2014/main" id="{208FEF66-55A1-9AED-EA94-5D3ADFD432D7}"/>
              </a:ext>
            </a:extLst>
          </p:cNvPr>
          <p:cNvPicPr>
            <a:picLocks noChangeAspect="1"/>
          </p:cNvPicPr>
          <p:nvPr/>
        </p:nvPicPr>
        <p:blipFill>
          <a:blip r:embed="rId9"/>
          <a:stretch>
            <a:fillRect/>
          </a:stretch>
        </p:blipFill>
        <p:spPr>
          <a:xfrm>
            <a:off x="685043" y="2735182"/>
            <a:ext cx="4167425" cy="2043362"/>
          </a:xfrm>
          <a:prstGeom prst="rect">
            <a:avLst/>
          </a:prstGeom>
        </p:spPr>
      </p:pic>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476191980"/>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NANO10™-XD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NANO10™-XD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527</Words>
  <Application>Microsoft Office PowerPoint</Application>
  <PresentationFormat>Widescreen</PresentationFormat>
  <Paragraphs>60</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NANO10™-XD Familiarization  (ANSI A92.22 6.2.5)</vt:lpstr>
      <vt:lpstr>Lower Control Panel</vt:lpstr>
      <vt:lpstr>Upper Control Panel</vt:lpstr>
      <vt:lpstr>Additional Emergency Controls, Features &amp; Limitations</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54</cp:revision>
  <cp:lastPrinted>2022-11-11T22:39:58Z</cp:lastPrinted>
  <dcterms:created xsi:type="dcterms:W3CDTF">2020-07-20T21:32:51Z</dcterms:created>
  <dcterms:modified xsi:type="dcterms:W3CDTF">2022-11-11T22:42:28Z</dcterms:modified>
</cp:coreProperties>
</file>